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5"/>
  </p:notesMasterIdLst>
  <p:sldIdLst>
    <p:sldId id="284" r:id="rId5"/>
    <p:sldId id="291" r:id="rId6"/>
    <p:sldId id="306" r:id="rId7"/>
    <p:sldId id="341" r:id="rId8"/>
    <p:sldId id="363" r:id="rId9"/>
    <p:sldId id="307" r:id="rId10"/>
    <p:sldId id="310" r:id="rId11"/>
    <p:sldId id="293" r:id="rId12"/>
    <p:sldId id="347" r:id="rId13"/>
    <p:sldId id="348" r:id="rId14"/>
    <p:sldId id="357" r:id="rId15"/>
    <p:sldId id="355" r:id="rId16"/>
    <p:sldId id="354" r:id="rId17"/>
    <p:sldId id="356" r:id="rId18"/>
    <p:sldId id="294" r:id="rId19"/>
    <p:sldId id="311" r:id="rId20"/>
    <p:sldId id="312" r:id="rId21"/>
    <p:sldId id="339" r:id="rId22"/>
    <p:sldId id="349" r:id="rId23"/>
    <p:sldId id="350" r:id="rId24"/>
    <p:sldId id="351" r:id="rId25"/>
    <p:sldId id="352" r:id="rId26"/>
    <p:sldId id="295" r:id="rId27"/>
    <p:sldId id="334" r:id="rId28"/>
    <p:sldId id="358" r:id="rId29"/>
    <p:sldId id="335" r:id="rId30"/>
    <p:sldId id="337" r:id="rId31"/>
    <p:sldId id="328" r:id="rId32"/>
    <p:sldId id="317" r:id="rId33"/>
    <p:sldId id="359" r:id="rId34"/>
    <p:sldId id="360" r:id="rId35"/>
    <p:sldId id="361" r:id="rId36"/>
    <p:sldId id="336" r:id="rId37"/>
    <p:sldId id="314" r:id="rId38"/>
    <p:sldId id="340" r:id="rId39"/>
    <p:sldId id="309" r:id="rId40"/>
    <p:sldId id="324" r:id="rId41"/>
    <p:sldId id="323" r:id="rId42"/>
    <p:sldId id="364" r:id="rId43"/>
    <p:sldId id="36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D452E1-FC4F-474B-E978-100DB31A4B02}" name="Galles, Will N" initials="GN" userId="S::wngalles@iastate.edu::baab4952-1140-4e13-ac04-b580ca9d6271" providerId="AD"/>
  <p188:author id="{4B0771F3-C59A-6797-EF0F-39324E1A1F2A}" name="Ling, Gregory" initials="LG" userId="S::gling@iastate.edu::a8865a4c-9948-4007-9efe-c19fdfb6a2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B1200"/>
    <a:srgbClr val="B30000"/>
    <a:srgbClr val="911800"/>
    <a:srgbClr val="A61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24BC3-DB9B-40B1-A938-D9C31040E120}" v="3422" vWet="3424" dt="2023-12-03T00:34:05.674"/>
    <p1510:client id="{2E1EAA95-6E32-434C-AE24-67B727966FEA}" v="70" dt="2023-12-03T00:04:53.235"/>
    <p1510:client id="{31B8F711-03FB-4698-A9FA-E015C14DC492}" v="339" dt="2023-12-02T16:54:46.617"/>
    <p1510:client id="{377D15A1-382F-46AA-A841-AB260A286F4A}" v="1870" vWet="1872" dt="2023-12-02T19:45:44.940"/>
    <p1510:client id="{4873A25F-4A9E-42FF-B8C0-B73C76C9A341}" v="599" dt="2023-12-02T17:13:57.778"/>
    <p1510:client id="{7D8588B6-B363-F147-9A92-7B19219616C6}" vWet="2" dt="2023-12-02T21:06:07.342"/>
    <p1510:client id="{A7021141-D834-4657-B652-7A7B7F43D494}" v="16" dt="2023-12-02T20:26:34.333"/>
    <p1510:client id="{B0CA9062-440D-4288-82AD-BC592DF841A2}" v="124" dt="2023-12-02T16:55:42.805"/>
    <p1510:client id="{CBDA0E06-6482-4B51-AC48-296B3DD3FE45}" v="1" dt="2023-12-03T20:06:37.446"/>
    <p1510:client id="{D4BB341E-1C73-23DD-4D82-A51A21BF4494}" v="70" dt="2023-12-03T00:35:02.319"/>
    <p1510:client id="{DDDA9BAE-9EB5-4719-946B-3BD8C6A6FBAC}" v="173" dt="2023-12-02T17:22:57.972"/>
    <p1510:client id="{DFD613AC-C4C2-402F-B79F-4963C5438D94}" v="4" dt="2023-12-02T18:33:45.845"/>
    <p1510:client id="{F6597A38-4C6F-4FE8-BE26-5388A9A59D66}" v="119" dt="2023-12-02T17:34:16.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fele, Jackson M" userId="S::jmhafele@iastate.edu::61072efc-f628-4d19-8dbb-6b66f22aff51" providerId="AD" clId="Web-{1ACEC1F2-7D30-4353-8DDB-0D3242110D21}"/>
    <pc:docChg chg="modSld">
      <pc:chgData name="Hafele, Jackson M" userId="S::jmhafele@iastate.edu::61072efc-f628-4d19-8dbb-6b66f22aff51" providerId="AD" clId="Web-{1ACEC1F2-7D30-4353-8DDB-0D3242110D21}" dt="2023-04-30T01:13:19.980" v="234"/>
      <pc:docMkLst>
        <pc:docMk/>
      </pc:docMkLst>
      <pc:sldChg chg="modNotes">
        <pc:chgData name="Hafele, Jackson M" userId="S::jmhafele@iastate.edu::61072efc-f628-4d19-8dbb-6b66f22aff51" providerId="AD" clId="Web-{1ACEC1F2-7D30-4353-8DDB-0D3242110D21}" dt="2023-04-30T01:09:36.584" v="198"/>
        <pc:sldMkLst>
          <pc:docMk/>
          <pc:sldMk cId="108909773" sldId="294"/>
        </pc:sldMkLst>
      </pc:sldChg>
      <pc:sldChg chg="modSp">
        <pc:chgData name="Hafele, Jackson M" userId="S::jmhafele@iastate.edu::61072efc-f628-4d19-8dbb-6b66f22aff51" providerId="AD" clId="Web-{1ACEC1F2-7D30-4353-8DDB-0D3242110D21}" dt="2023-04-30T01:06:25.548" v="2" actId="20577"/>
        <pc:sldMkLst>
          <pc:docMk/>
          <pc:sldMk cId="2359395319" sldId="309"/>
        </pc:sldMkLst>
        <pc:spChg chg="mod">
          <ac:chgData name="Hafele, Jackson M" userId="S::jmhafele@iastate.edu::61072efc-f628-4d19-8dbb-6b66f22aff51" providerId="AD" clId="Web-{1ACEC1F2-7D30-4353-8DDB-0D3242110D21}" dt="2023-04-30T01:06:25.548" v="2" actId="20577"/>
          <ac:spMkLst>
            <pc:docMk/>
            <pc:sldMk cId="2359395319" sldId="309"/>
            <ac:spMk id="3" creationId="{73A73568-D074-02A9-A807-2159FC788A31}"/>
          </ac:spMkLst>
        </pc:spChg>
      </pc:sldChg>
      <pc:sldChg chg="modSp modNotes">
        <pc:chgData name="Hafele, Jackson M" userId="S::jmhafele@iastate.edu::61072efc-f628-4d19-8dbb-6b66f22aff51" providerId="AD" clId="Web-{1ACEC1F2-7D30-4353-8DDB-0D3242110D21}" dt="2023-04-30T01:13:19.980" v="234"/>
        <pc:sldMkLst>
          <pc:docMk/>
          <pc:sldMk cId="685562181" sldId="311"/>
        </pc:sldMkLst>
        <pc:spChg chg="mod">
          <ac:chgData name="Hafele, Jackson M" userId="S::jmhafele@iastate.edu::61072efc-f628-4d19-8dbb-6b66f22aff51" providerId="AD" clId="Web-{1ACEC1F2-7D30-4353-8DDB-0D3242110D21}" dt="2023-04-30T01:09:39.990" v="203" actId="20577"/>
          <ac:spMkLst>
            <pc:docMk/>
            <pc:sldMk cId="685562181" sldId="311"/>
            <ac:spMk id="3" creationId="{83EB15AE-652B-A3B3-7053-40AC85740C3D}"/>
          </ac:spMkLst>
        </pc:spChg>
      </pc:sldChg>
    </pc:docChg>
  </pc:docChgLst>
  <pc:docChgLst>
    <pc:chgData name="Ling, Gregory T [E CPE]" userId="S::gling@iastate.edu::a8865a4c-9948-4007-9efe-c19fdfb6a2c3" providerId="AD" clId="Web-{00B6C7CB-39FE-498C-85E3-3C8590BB3541}"/>
    <pc:docChg chg="addSld delSld modSld sldOrd">
      <pc:chgData name="Ling, Gregory T [E CPE]" userId="S::gling@iastate.edu::a8865a4c-9948-4007-9efe-c19fdfb6a2c3" providerId="AD" clId="Web-{00B6C7CB-39FE-498C-85E3-3C8590BB3541}" dt="2023-11-27T21:32:46.396" v="1479" actId="20577"/>
      <pc:docMkLst>
        <pc:docMk/>
      </pc:docMkLst>
      <pc:sldChg chg="modNotes">
        <pc:chgData name="Ling, Gregory T [E CPE]" userId="S::gling@iastate.edu::a8865a4c-9948-4007-9efe-c19fdfb6a2c3" providerId="AD" clId="Web-{00B6C7CB-39FE-498C-85E3-3C8590BB3541}" dt="2023-11-27T21:02:34.325" v="238"/>
        <pc:sldMkLst>
          <pc:docMk/>
          <pc:sldMk cId="2107995726" sldId="291"/>
        </pc:sldMkLst>
      </pc:sldChg>
      <pc:sldChg chg="addSp delSp modSp mod modShow modNotes">
        <pc:chgData name="Ling, Gregory T [E CPE]" userId="S::gling@iastate.edu::a8865a4c-9948-4007-9efe-c19fdfb6a2c3" providerId="AD" clId="Web-{00B6C7CB-39FE-498C-85E3-3C8590BB3541}" dt="2023-11-27T21:02:39.825" v="239" actId="14100"/>
        <pc:sldMkLst>
          <pc:docMk/>
          <pc:sldMk cId="3793281654" sldId="306"/>
        </pc:sldMkLst>
        <pc:spChg chg="mod">
          <ac:chgData name="Ling, Gregory T [E CPE]" userId="S::gling@iastate.edu::a8865a4c-9948-4007-9efe-c19fdfb6a2c3" providerId="AD" clId="Web-{00B6C7CB-39FE-498C-85E3-3C8590BB3541}" dt="2023-11-27T20:57:29.444" v="77" actId="20577"/>
          <ac:spMkLst>
            <pc:docMk/>
            <pc:sldMk cId="3793281654" sldId="306"/>
            <ac:spMk id="2" creationId="{204E7DD6-7E56-20C8-5D17-A5C14C8453C4}"/>
          </ac:spMkLst>
        </pc:spChg>
        <pc:spChg chg="del">
          <ac:chgData name="Ling, Gregory T [E CPE]" userId="S::gling@iastate.edu::a8865a4c-9948-4007-9efe-c19fdfb6a2c3" providerId="AD" clId="Web-{00B6C7CB-39FE-498C-85E3-3C8590BB3541}" dt="2023-11-27T20:57:33.334" v="78"/>
          <ac:spMkLst>
            <pc:docMk/>
            <pc:sldMk cId="3793281654" sldId="306"/>
            <ac:spMk id="3" creationId="{A44F137D-399E-657E-E17F-771FF45B561B}"/>
          </ac:spMkLst>
        </pc:spChg>
        <pc:spChg chg="add del mod">
          <ac:chgData name="Ling, Gregory T [E CPE]" userId="S::gling@iastate.edu::a8865a4c-9948-4007-9efe-c19fdfb6a2c3" providerId="AD" clId="Web-{00B6C7CB-39FE-498C-85E3-3C8590BB3541}" dt="2023-11-27T20:58:36.148" v="101"/>
          <ac:spMkLst>
            <pc:docMk/>
            <pc:sldMk cId="3793281654" sldId="306"/>
            <ac:spMk id="8" creationId="{7C09230A-54F5-BF41-D440-5C33E5CA0634}"/>
          </ac:spMkLst>
        </pc:spChg>
        <pc:spChg chg="add del mod">
          <ac:chgData name="Ling, Gregory T [E CPE]" userId="S::gling@iastate.edu::a8865a4c-9948-4007-9efe-c19fdfb6a2c3" providerId="AD" clId="Web-{00B6C7CB-39FE-498C-85E3-3C8590BB3541}" dt="2023-11-27T20:58:25.492" v="97"/>
          <ac:spMkLst>
            <pc:docMk/>
            <pc:sldMk cId="3793281654" sldId="306"/>
            <ac:spMk id="11" creationId="{F71A8B9C-8629-FA42-41AC-B9E37AC0C991}"/>
          </ac:spMkLst>
        </pc:spChg>
        <pc:spChg chg="add del mod">
          <ac:chgData name="Ling, Gregory T [E CPE]" userId="S::gling@iastate.edu::a8865a4c-9948-4007-9efe-c19fdfb6a2c3" providerId="AD" clId="Web-{00B6C7CB-39FE-498C-85E3-3C8590BB3541}" dt="2023-11-27T20:58:33.664" v="100"/>
          <ac:spMkLst>
            <pc:docMk/>
            <pc:sldMk cId="3793281654" sldId="306"/>
            <ac:spMk id="13" creationId="{E4CAAA7E-9750-EB15-AAA3-83BCE720767F}"/>
          </ac:spMkLst>
        </pc:spChg>
        <pc:spChg chg="add del mod">
          <ac:chgData name="Ling, Gregory T [E CPE]" userId="S::gling@iastate.edu::a8865a4c-9948-4007-9efe-c19fdfb6a2c3" providerId="AD" clId="Web-{00B6C7CB-39FE-498C-85E3-3C8590BB3541}" dt="2023-11-27T20:58:42.742" v="105"/>
          <ac:spMkLst>
            <pc:docMk/>
            <pc:sldMk cId="3793281654" sldId="306"/>
            <ac:spMk id="15" creationId="{BF33B04A-C19E-8D87-26A3-1DE62EC74C32}"/>
          </ac:spMkLst>
        </pc:spChg>
        <pc:spChg chg="add mod">
          <ac:chgData name="Ling, Gregory T [E CPE]" userId="S::gling@iastate.edu::a8865a4c-9948-4007-9efe-c19fdfb6a2c3" providerId="AD" clId="Web-{00B6C7CB-39FE-498C-85E3-3C8590BB3541}" dt="2023-11-27T21:02:39.825" v="239" actId="14100"/>
          <ac:spMkLst>
            <pc:docMk/>
            <pc:sldMk cId="3793281654" sldId="306"/>
            <ac:spMk id="16" creationId="{0F4D53D2-5AA2-7828-6CC2-CE68F62910B5}"/>
          </ac:spMkLst>
        </pc:spChg>
        <pc:spChg chg="del">
          <ac:chgData name="Ling, Gregory T [E CPE]" userId="S::gling@iastate.edu::a8865a4c-9948-4007-9efe-c19fdfb6a2c3" providerId="AD" clId="Web-{00B6C7CB-39FE-498C-85E3-3C8590BB3541}" dt="2023-11-27T20:58:36.492" v="102"/>
          <ac:spMkLst>
            <pc:docMk/>
            <pc:sldMk cId="3793281654" sldId="306"/>
            <ac:spMk id="24" creationId="{73AD726B-4741-1975-01EF-3C44C2A5D0F0}"/>
          </ac:spMkLst>
        </pc:spChg>
        <pc:grpChg chg="del">
          <ac:chgData name="Ling, Gregory T [E CPE]" userId="S::gling@iastate.edu::a8865a4c-9948-4007-9efe-c19fdfb6a2c3" providerId="AD" clId="Web-{00B6C7CB-39FE-498C-85E3-3C8590BB3541}" dt="2023-11-27T20:57:34.366" v="79"/>
          <ac:grpSpMkLst>
            <pc:docMk/>
            <pc:sldMk cId="3793281654" sldId="306"/>
            <ac:grpSpMk id="10" creationId="{5FC34184-6CAC-8802-B2B7-90919CC27F06}"/>
          </ac:grpSpMkLst>
        </pc:grpChg>
        <pc:grpChg chg="add del mod">
          <ac:chgData name="Ling, Gregory T [E CPE]" userId="S::gling@iastate.edu::a8865a4c-9948-4007-9efe-c19fdfb6a2c3" providerId="AD" clId="Web-{00B6C7CB-39FE-498C-85E3-3C8590BB3541}" dt="2023-11-27T21:00:24.994" v="126"/>
          <ac:grpSpMkLst>
            <pc:docMk/>
            <pc:sldMk cId="3793281654" sldId="306"/>
            <ac:grpSpMk id="20" creationId="{FCF324CE-A12C-B758-3C5A-F841009C5449}"/>
          </ac:grpSpMkLst>
        </pc:grpChg>
        <pc:picChg chg="del">
          <ac:chgData name="Ling, Gregory T [E CPE]" userId="S::gling@iastate.edu::a8865a4c-9948-4007-9efe-c19fdfb6a2c3" providerId="AD" clId="Web-{00B6C7CB-39FE-498C-85E3-3C8590BB3541}" dt="2023-11-27T20:57:34.522" v="80"/>
          <ac:picMkLst>
            <pc:docMk/>
            <pc:sldMk cId="3793281654" sldId="306"/>
            <ac:picMk id="23" creationId="{CC324F0B-8616-38F1-F808-AF7609764DFD}"/>
          </ac:picMkLst>
        </pc:picChg>
      </pc:sldChg>
      <pc:sldChg chg="modSp">
        <pc:chgData name="Ling, Gregory T [E CPE]" userId="S::gling@iastate.edu::a8865a4c-9948-4007-9efe-c19fdfb6a2c3" providerId="AD" clId="Web-{00B6C7CB-39FE-498C-85E3-3C8590BB3541}" dt="2023-11-27T21:03:34.420" v="264" actId="20577"/>
        <pc:sldMkLst>
          <pc:docMk/>
          <pc:sldMk cId="1081180976" sldId="308"/>
        </pc:sldMkLst>
        <pc:spChg chg="mod">
          <ac:chgData name="Ling, Gregory T [E CPE]" userId="S::gling@iastate.edu::a8865a4c-9948-4007-9efe-c19fdfb6a2c3" providerId="AD" clId="Web-{00B6C7CB-39FE-498C-85E3-3C8590BB3541}" dt="2023-11-27T21:03:34.420" v="264" actId="20577"/>
          <ac:spMkLst>
            <pc:docMk/>
            <pc:sldMk cId="1081180976" sldId="308"/>
            <ac:spMk id="3" creationId="{9B7069EA-FC4B-E10B-7DB7-A449C1FE1111}"/>
          </ac:spMkLst>
        </pc:spChg>
      </pc:sldChg>
      <pc:sldChg chg="addSp modSp">
        <pc:chgData name="Ling, Gregory T [E CPE]" userId="S::gling@iastate.edu::a8865a4c-9948-4007-9efe-c19fdfb6a2c3" providerId="AD" clId="Web-{00B6C7CB-39FE-498C-85E3-3C8590BB3541}" dt="2023-11-27T21:06:59.800" v="364"/>
        <pc:sldMkLst>
          <pc:docMk/>
          <pc:sldMk cId="2359395319" sldId="309"/>
        </pc:sldMkLst>
        <pc:cxnChg chg="add mod">
          <ac:chgData name="Ling, Gregory T [E CPE]" userId="S::gling@iastate.edu::a8865a4c-9948-4007-9efe-c19fdfb6a2c3" providerId="AD" clId="Web-{00B6C7CB-39FE-498C-85E3-3C8590BB3541}" dt="2023-11-27T21:06:59.800" v="364"/>
          <ac:cxnSpMkLst>
            <pc:docMk/>
            <pc:sldMk cId="2359395319" sldId="309"/>
            <ac:cxnSpMk id="8" creationId="{FE137823-9409-7C3F-91A0-D44966EB52BB}"/>
          </ac:cxnSpMkLst>
        </pc:cxnChg>
      </pc:sldChg>
      <pc:sldChg chg="mod modShow">
        <pc:chgData name="Ling, Gregory T [E CPE]" userId="S::gling@iastate.edu::a8865a4c-9948-4007-9efe-c19fdfb6a2c3" providerId="AD" clId="Web-{00B6C7CB-39FE-498C-85E3-3C8590BB3541}" dt="2023-11-27T21:09:09.100" v="365"/>
        <pc:sldMkLst>
          <pc:docMk/>
          <pc:sldMk cId="3997254568" sldId="310"/>
        </pc:sldMkLst>
      </pc:sldChg>
      <pc:sldChg chg="ord">
        <pc:chgData name="Ling, Gregory T [E CPE]" userId="S::gling@iastate.edu::a8865a4c-9948-4007-9efe-c19fdfb6a2c3" providerId="AD" clId="Web-{00B6C7CB-39FE-498C-85E3-3C8590BB3541}" dt="2023-11-27T21:16:11.062" v="368"/>
        <pc:sldMkLst>
          <pc:docMk/>
          <pc:sldMk cId="2272166069" sldId="321"/>
        </pc:sldMkLst>
      </pc:sldChg>
      <pc:sldChg chg="ord">
        <pc:chgData name="Ling, Gregory T [E CPE]" userId="S::gling@iastate.edu::a8865a4c-9948-4007-9efe-c19fdfb6a2c3" providerId="AD" clId="Web-{00B6C7CB-39FE-498C-85E3-3C8590BB3541}" dt="2023-11-27T21:16:11.046" v="367"/>
        <pc:sldMkLst>
          <pc:docMk/>
          <pc:sldMk cId="3612537943" sldId="332"/>
        </pc:sldMkLst>
      </pc:sldChg>
      <pc:sldChg chg="add del replId">
        <pc:chgData name="Ling, Gregory T [E CPE]" userId="S::gling@iastate.edu::a8865a4c-9948-4007-9efe-c19fdfb6a2c3" providerId="AD" clId="Web-{00B6C7CB-39FE-498C-85E3-3C8590BB3541}" dt="2023-11-27T21:00:12.713" v="121"/>
        <pc:sldMkLst>
          <pc:docMk/>
          <pc:sldMk cId="466788375" sldId="341"/>
        </pc:sldMkLst>
      </pc:sldChg>
      <pc:sldChg chg="modSp modNotes">
        <pc:chgData name="Ling, Gregory T [E CPE]" userId="S::gling@iastate.edu::a8865a4c-9948-4007-9efe-c19fdfb6a2c3" providerId="AD" clId="Web-{00B6C7CB-39FE-498C-85E3-3C8590BB3541}" dt="2023-11-27T21:06:32.924" v="358"/>
        <pc:sldMkLst>
          <pc:docMk/>
          <pc:sldMk cId="3927625841" sldId="341"/>
        </pc:sldMkLst>
        <pc:spChg chg="mod">
          <ac:chgData name="Ling, Gregory T [E CPE]" userId="S::gling@iastate.edu::a8865a4c-9948-4007-9efe-c19fdfb6a2c3" providerId="AD" clId="Web-{00B6C7CB-39FE-498C-85E3-3C8590BB3541}" dt="2023-11-27T21:06:03.799" v="356" actId="20577"/>
          <ac:spMkLst>
            <pc:docMk/>
            <pc:sldMk cId="3927625841" sldId="341"/>
            <ac:spMk id="3" creationId="{A44F137D-399E-657E-E17F-771FF45B561B}"/>
          </ac:spMkLst>
        </pc:spChg>
      </pc:sldChg>
      <pc:sldChg chg="addSp modSp add mod ord replId modShow">
        <pc:chgData name="Ling, Gregory T [E CPE]" userId="S::gling@iastate.edu::a8865a4c-9948-4007-9efe-c19fdfb6a2c3" providerId="AD" clId="Web-{00B6C7CB-39FE-498C-85E3-3C8590BB3541}" dt="2023-11-27T21:28:55.281" v="1248" actId="1076"/>
        <pc:sldMkLst>
          <pc:docMk/>
          <pc:sldMk cId="828701247" sldId="342"/>
        </pc:sldMkLst>
        <pc:spChg chg="mod">
          <ac:chgData name="Ling, Gregory T [E CPE]" userId="S::gling@iastate.edu::a8865a4c-9948-4007-9efe-c19fdfb6a2c3" providerId="AD" clId="Web-{00B6C7CB-39FE-498C-85E3-3C8590BB3541}" dt="2023-11-27T21:16:21.296" v="380" actId="20577"/>
          <ac:spMkLst>
            <pc:docMk/>
            <pc:sldMk cId="828701247" sldId="342"/>
            <ac:spMk id="2" creationId="{624F2E9C-3854-C68C-81FB-AA328EB6C53D}"/>
          </ac:spMkLst>
        </pc:spChg>
        <pc:spChg chg="mod">
          <ac:chgData name="Ling, Gregory T [E CPE]" userId="S::gling@iastate.edu::a8865a4c-9948-4007-9efe-c19fdfb6a2c3" providerId="AD" clId="Web-{00B6C7CB-39FE-498C-85E3-3C8590BB3541}" dt="2023-11-27T21:28:28.656" v="1225" actId="20577"/>
          <ac:spMkLst>
            <pc:docMk/>
            <pc:sldMk cId="828701247" sldId="342"/>
            <ac:spMk id="3" creationId="{46637252-04F2-988F-1905-47B4882D8AC4}"/>
          </ac:spMkLst>
        </pc:spChg>
        <pc:spChg chg="add mod">
          <ac:chgData name="Ling, Gregory T [E CPE]" userId="S::gling@iastate.edu::a8865a4c-9948-4007-9efe-c19fdfb6a2c3" providerId="AD" clId="Web-{00B6C7CB-39FE-498C-85E3-3C8590BB3541}" dt="2023-11-27T21:28:55.281" v="1248" actId="1076"/>
          <ac:spMkLst>
            <pc:docMk/>
            <pc:sldMk cId="828701247" sldId="342"/>
            <ac:spMk id="6" creationId="{21E80D6B-76C8-AA16-1CB8-79F910CFE2FD}"/>
          </ac:spMkLst>
        </pc:spChg>
      </pc:sldChg>
      <pc:sldChg chg="add del replId">
        <pc:chgData name="Ling, Gregory T [E CPE]" userId="S::gling@iastate.edu::a8865a4c-9948-4007-9efe-c19fdfb6a2c3" providerId="AD" clId="Web-{00B6C7CB-39FE-498C-85E3-3C8590BB3541}" dt="2023-11-27T21:00:10.963" v="120"/>
        <pc:sldMkLst>
          <pc:docMk/>
          <pc:sldMk cId="3841131083" sldId="342"/>
        </pc:sldMkLst>
      </pc:sldChg>
      <pc:sldChg chg="addSp modSp add replId">
        <pc:chgData name="Ling, Gregory T [E CPE]" userId="S::gling@iastate.edu::a8865a4c-9948-4007-9efe-c19fdfb6a2c3" providerId="AD" clId="Web-{00B6C7CB-39FE-498C-85E3-3C8590BB3541}" dt="2023-11-27T21:29:07.344" v="1251"/>
        <pc:sldMkLst>
          <pc:docMk/>
          <pc:sldMk cId="3877652654" sldId="343"/>
        </pc:sldMkLst>
        <pc:spChg chg="mod">
          <ac:chgData name="Ling, Gregory T [E CPE]" userId="S::gling@iastate.edu::a8865a4c-9948-4007-9efe-c19fdfb6a2c3" providerId="AD" clId="Web-{00B6C7CB-39FE-498C-85E3-3C8590BB3541}" dt="2023-11-27T21:16:45.625" v="406" actId="20577"/>
          <ac:spMkLst>
            <pc:docMk/>
            <pc:sldMk cId="3877652654" sldId="343"/>
            <ac:spMk id="2" creationId="{624F2E9C-3854-C68C-81FB-AA328EB6C53D}"/>
          </ac:spMkLst>
        </pc:spChg>
        <pc:spChg chg="add">
          <ac:chgData name="Ling, Gregory T [E CPE]" userId="S::gling@iastate.edu::a8865a4c-9948-4007-9efe-c19fdfb6a2c3" providerId="AD" clId="Web-{00B6C7CB-39FE-498C-85E3-3C8590BB3541}" dt="2023-11-27T21:29:07.344" v="1251"/>
          <ac:spMkLst>
            <pc:docMk/>
            <pc:sldMk cId="3877652654" sldId="343"/>
            <ac:spMk id="7" creationId="{BF21EBA5-2383-106B-F060-0A3085056B64}"/>
          </ac:spMkLst>
        </pc:spChg>
      </pc:sldChg>
      <pc:sldChg chg="addSp modSp add replId">
        <pc:chgData name="Ling, Gregory T [E CPE]" userId="S::gling@iastate.edu::a8865a4c-9948-4007-9efe-c19fdfb6a2c3" providerId="AD" clId="Web-{00B6C7CB-39FE-498C-85E3-3C8590BB3541}" dt="2023-11-27T21:29:08.485" v="1252"/>
        <pc:sldMkLst>
          <pc:docMk/>
          <pc:sldMk cId="4204832564" sldId="344"/>
        </pc:sldMkLst>
        <pc:spChg chg="mod">
          <ac:chgData name="Ling, Gregory T [E CPE]" userId="S::gling@iastate.edu::a8865a4c-9948-4007-9efe-c19fdfb6a2c3" providerId="AD" clId="Web-{00B6C7CB-39FE-498C-85E3-3C8590BB3541}" dt="2023-11-27T21:17:02.375" v="419" actId="20577"/>
          <ac:spMkLst>
            <pc:docMk/>
            <pc:sldMk cId="4204832564" sldId="344"/>
            <ac:spMk id="2" creationId="{624F2E9C-3854-C68C-81FB-AA328EB6C53D}"/>
          </ac:spMkLst>
        </pc:spChg>
        <pc:spChg chg="add">
          <ac:chgData name="Ling, Gregory T [E CPE]" userId="S::gling@iastate.edu::a8865a4c-9948-4007-9efe-c19fdfb6a2c3" providerId="AD" clId="Web-{00B6C7CB-39FE-498C-85E3-3C8590BB3541}" dt="2023-11-27T21:29:08.485" v="1252"/>
          <ac:spMkLst>
            <pc:docMk/>
            <pc:sldMk cId="4204832564" sldId="344"/>
            <ac:spMk id="7" creationId="{4AE57D88-26A3-7279-40AB-2FFD83FE430E}"/>
          </ac:spMkLst>
        </pc:spChg>
      </pc:sldChg>
      <pc:sldChg chg="addSp modSp add replId">
        <pc:chgData name="Ling, Gregory T [E CPE]" userId="S::gling@iastate.edu::a8865a4c-9948-4007-9efe-c19fdfb6a2c3" providerId="AD" clId="Web-{00B6C7CB-39FE-498C-85E3-3C8590BB3541}" dt="2023-11-27T21:29:54.939" v="1341" actId="20577"/>
        <pc:sldMkLst>
          <pc:docMk/>
          <pc:sldMk cId="3111854313" sldId="345"/>
        </pc:sldMkLst>
        <pc:spChg chg="mod">
          <ac:chgData name="Ling, Gregory T [E CPE]" userId="S::gling@iastate.edu::a8865a4c-9948-4007-9efe-c19fdfb6a2c3" providerId="AD" clId="Web-{00B6C7CB-39FE-498C-85E3-3C8590BB3541}" dt="2023-11-27T21:20:33.958" v="447" actId="20577"/>
          <ac:spMkLst>
            <pc:docMk/>
            <pc:sldMk cId="3111854313" sldId="345"/>
            <ac:spMk id="2" creationId="{624F2E9C-3854-C68C-81FB-AA328EB6C53D}"/>
          </ac:spMkLst>
        </pc:spChg>
        <pc:spChg chg="mod">
          <ac:chgData name="Ling, Gregory T [E CPE]" userId="S::gling@iastate.edu::a8865a4c-9948-4007-9efe-c19fdfb6a2c3" providerId="AD" clId="Web-{00B6C7CB-39FE-498C-85E3-3C8590BB3541}" dt="2023-11-27T21:22:44.711" v="766" actId="20577"/>
          <ac:spMkLst>
            <pc:docMk/>
            <pc:sldMk cId="3111854313" sldId="345"/>
            <ac:spMk id="3" creationId="{46637252-04F2-988F-1905-47B4882D8AC4}"/>
          </ac:spMkLst>
        </pc:spChg>
        <pc:spChg chg="add mod">
          <ac:chgData name="Ling, Gregory T [E CPE]" userId="S::gling@iastate.edu::a8865a4c-9948-4007-9efe-c19fdfb6a2c3" providerId="AD" clId="Web-{00B6C7CB-39FE-498C-85E3-3C8590BB3541}" dt="2023-11-27T21:29:54.939" v="1341" actId="20577"/>
          <ac:spMkLst>
            <pc:docMk/>
            <pc:sldMk cId="3111854313" sldId="345"/>
            <ac:spMk id="7" creationId="{75F0DBDB-3CBB-DBC7-FA95-EE9645BB8053}"/>
          </ac:spMkLst>
        </pc:spChg>
      </pc:sldChg>
      <pc:sldChg chg="addSp modSp">
        <pc:chgData name="Ling, Gregory T [E CPE]" userId="S::gling@iastate.edu::a8865a4c-9948-4007-9efe-c19fdfb6a2c3" providerId="AD" clId="Web-{00B6C7CB-39FE-498C-85E3-3C8590BB3541}" dt="2023-11-27T21:32:46.396" v="1479" actId="20577"/>
        <pc:sldMkLst>
          <pc:docMk/>
          <pc:sldMk cId="251821967" sldId="346"/>
        </pc:sldMkLst>
        <pc:spChg chg="mod">
          <ac:chgData name="Ling, Gregory T [E CPE]" userId="S::gling@iastate.edu::a8865a4c-9948-4007-9efe-c19fdfb6a2c3" providerId="AD" clId="Web-{00B6C7CB-39FE-498C-85E3-3C8590BB3541}" dt="2023-11-27T21:32:46.396" v="1479" actId="20577"/>
          <ac:spMkLst>
            <pc:docMk/>
            <pc:sldMk cId="251821967" sldId="346"/>
            <ac:spMk id="3" creationId="{46637252-04F2-988F-1905-47B4882D8AC4}"/>
          </ac:spMkLst>
        </pc:spChg>
        <pc:spChg chg="add mod">
          <ac:chgData name="Ling, Gregory T [E CPE]" userId="S::gling@iastate.edu::a8865a4c-9948-4007-9efe-c19fdfb6a2c3" providerId="AD" clId="Web-{00B6C7CB-39FE-498C-85E3-3C8590BB3541}" dt="2023-11-27T21:32:24.973" v="1389" actId="1076"/>
          <ac:spMkLst>
            <pc:docMk/>
            <pc:sldMk cId="251821967" sldId="346"/>
            <ac:spMk id="7" creationId="{AC26A629-F07C-2F45-0BA3-24E09AA0F7A1}"/>
          </ac:spMkLst>
        </pc:spChg>
      </pc:sldChg>
      <pc:sldChg chg="new del">
        <pc:chgData name="Ling, Gregory T [E CPE]" userId="S::gling@iastate.edu::a8865a4c-9948-4007-9efe-c19fdfb6a2c3" providerId="AD" clId="Web-{00B6C7CB-39FE-498C-85E3-3C8590BB3541}" dt="2023-11-27T21:27:23.670" v="1154"/>
        <pc:sldMkLst>
          <pc:docMk/>
          <pc:sldMk cId="314588022" sldId="347"/>
        </pc:sldMkLst>
      </pc:sldChg>
      <pc:sldChg chg="add del replId">
        <pc:chgData name="Ling, Gregory T [E CPE]" userId="S::gling@iastate.edu::a8865a4c-9948-4007-9efe-c19fdfb6a2c3" providerId="AD" clId="Web-{00B6C7CB-39FE-498C-85E3-3C8590BB3541}" dt="2023-11-27T21:29:03.391" v="1250"/>
        <pc:sldMkLst>
          <pc:docMk/>
          <pc:sldMk cId="4014712025" sldId="348"/>
        </pc:sldMkLst>
      </pc:sldChg>
    </pc:docChg>
  </pc:docChgLst>
  <pc:docChgLst>
    <pc:chgData name="Hafele, Jackson M [E CPE]" userId="S::jmhafele@iastate.edu::61072efc-f628-4d19-8dbb-6b66f22aff51" providerId="AD" clId="Web-{3B825925-332E-412D-B45D-4B692AF337B6}"/>
    <pc:docChg chg="addSld delSld modSld sldOrd">
      <pc:chgData name="Hafele, Jackson M [E CPE]" userId="S::jmhafele@iastate.edu::61072efc-f628-4d19-8dbb-6b66f22aff51" providerId="AD" clId="Web-{3B825925-332E-412D-B45D-4B692AF337B6}" dt="2023-11-27T23:14:47.044" v="2568"/>
      <pc:docMkLst>
        <pc:docMk/>
      </pc:docMkLst>
      <pc:sldChg chg="modSp ord">
        <pc:chgData name="Hafele, Jackson M [E CPE]" userId="S::jmhafele@iastate.edu::61072efc-f628-4d19-8dbb-6b66f22aff51" providerId="AD" clId="Web-{3B825925-332E-412D-B45D-4B692AF337B6}" dt="2023-11-27T21:56:45.124" v="429"/>
        <pc:sldMkLst>
          <pc:docMk/>
          <pc:sldMk cId="1077625098" sldId="284"/>
        </pc:sldMkLst>
        <pc:spChg chg="mod">
          <ac:chgData name="Hafele, Jackson M [E CPE]" userId="S::jmhafele@iastate.edu::61072efc-f628-4d19-8dbb-6b66f22aff51" providerId="AD" clId="Web-{3B825925-332E-412D-B45D-4B692AF337B6}" dt="2023-11-27T21:55:50.466" v="427" actId="20577"/>
          <ac:spMkLst>
            <pc:docMk/>
            <pc:sldMk cId="1077625098" sldId="284"/>
            <ac:spMk id="224" creationId="{00000000-0000-0000-0000-000000000000}"/>
          </ac:spMkLst>
        </pc:spChg>
      </pc:sldChg>
      <pc:sldChg chg="modSp">
        <pc:chgData name="Hafele, Jackson M [E CPE]" userId="S::jmhafele@iastate.edu::61072efc-f628-4d19-8dbb-6b66f22aff51" providerId="AD" clId="Web-{3B825925-332E-412D-B45D-4B692AF337B6}" dt="2023-11-27T21:36:10.435" v="125" actId="20577"/>
        <pc:sldMkLst>
          <pc:docMk/>
          <pc:sldMk cId="108909773" sldId="294"/>
        </pc:sldMkLst>
        <pc:spChg chg="mod">
          <ac:chgData name="Hafele, Jackson M [E CPE]" userId="S::jmhafele@iastate.edu::61072efc-f628-4d19-8dbb-6b66f22aff51" providerId="AD" clId="Web-{3B825925-332E-412D-B45D-4B692AF337B6}" dt="2023-11-27T21:36:10.435" v="125" actId="20577"/>
          <ac:spMkLst>
            <pc:docMk/>
            <pc:sldMk cId="108909773" sldId="294"/>
            <ac:spMk id="5" creationId="{0384ABBC-DF41-79B2-1563-DDF481F573ED}"/>
          </ac:spMkLst>
        </pc:spChg>
        <pc:spChg chg="mod">
          <ac:chgData name="Hafele, Jackson M [E CPE]" userId="S::jmhafele@iastate.edu::61072efc-f628-4d19-8dbb-6b66f22aff51" providerId="AD" clId="Web-{3B825925-332E-412D-B45D-4B692AF337B6}" dt="2023-11-27T21:36:07.685" v="124" actId="20577"/>
          <ac:spMkLst>
            <pc:docMk/>
            <pc:sldMk cId="108909773" sldId="294"/>
            <ac:spMk id="7" creationId="{7A5BBB19-F62B-A7C3-42E8-7610E32E17CD}"/>
          </ac:spMkLst>
        </pc:spChg>
      </pc:sldChg>
      <pc:sldChg chg="modSp">
        <pc:chgData name="Hafele, Jackson M [E CPE]" userId="S::jmhafele@iastate.edu::61072efc-f628-4d19-8dbb-6b66f22aff51" providerId="AD" clId="Web-{3B825925-332E-412D-B45D-4B692AF337B6}" dt="2023-11-27T22:55:20.888" v="2235" actId="1076"/>
        <pc:sldMkLst>
          <pc:docMk/>
          <pc:sldMk cId="1184123068" sldId="295"/>
        </pc:sldMkLst>
        <pc:spChg chg="mod">
          <ac:chgData name="Hafele, Jackson M [E CPE]" userId="S::jmhafele@iastate.edu::61072efc-f628-4d19-8dbb-6b66f22aff51" providerId="AD" clId="Web-{3B825925-332E-412D-B45D-4B692AF337B6}" dt="2023-11-27T22:55:20.888" v="2235" actId="1076"/>
          <ac:spMkLst>
            <pc:docMk/>
            <pc:sldMk cId="1184123068" sldId="295"/>
            <ac:spMk id="2" creationId="{B3E1E0D7-6859-5858-267B-A555A1B830D8}"/>
          </ac:spMkLst>
        </pc:spChg>
        <pc:spChg chg="mod">
          <ac:chgData name="Hafele, Jackson M [E CPE]" userId="S::jmhafele@iastate.edu::61072efc-f628-4d19-8dbb-6b66f22aff51" providerId="AD" clId="Web-{3B825925-332E-412D-B45D-4B692AF337B6}" dt="2023-11-27T21:46:44.507" v="336" actId="20577"/>
          <ac:spMkLst>
            <pc:docMk/>
            <pc:sldMk cId="1184123068" sldId="295"/>
            <ac:spMk id="7" creationId="{7A5BBB19-F62B-A7C3-42E8-7610E32E17CD}"/>
          </ac:spMkLst>
        </pc:spChg>
      </pc:sldChg>
      <pc:sldChg chg="modSp">
        <pc:chgData name="Hafele, Jackson M [E CPE]" userId="S::jmhafele@iastate.edu::61072efc-f628-4d19-8dbb-6b66f22aff51" providerId="AD" clId="Web-{3B825925-332E-412D-B45D-4B692AF337B6}" dt="2023-11-27T21:02:26.370" v="28" actId="20577"/>
        <pc:sldMkLst>
          <pc:docMk/>
          <pc:sldMk cId="3793281654" sldId="306"/>
        </pc:sldMkLst>
        <pc:spChg chg="mod">
          <ac:chgData name="Hafele, Jackson M [E CPE]" userId="S::jmhafele@iastate.edu::61072efc-f628-4d19-8dbb-6b66f22aff51" providerId="AD" clId="Web-{3B825925-332E-412D-B45D-4B692AF337B6}" dt="2023-11-27T21:02:26.370" v="28" actId="20577"/>
          <ac:spMkLst>
            <pc:docMk/>
            <pc:sldMk cId="3793281654" sldId="306"/>
            <ac:spMk id="16" creationId="{0F4D53D2-5AA2-7828-6CC2-CE68F62910B5}"/>
          </ac:spMkLst>
        </pc:spChg>
      </pc:sldChg>
      <pc:sldChg chg="mod modShow">
        <pc:chgData name="Hafele, Jackson M [E CPE]" userId="S::jmhafele@iastate.edu::61072efc-f628-4d19-8dbb-6b66f22aff51" providerId="AD" clId="Web-{3B825925-332E-412D-B45D-4B692AF337B6}" dt="2023-11-27T21:03:51.514" v="30"/>
        <pc:sldMkLst>
          <pc:docMk/>
          <pc:sldMk cId="1393578235" sldId="307"/>
        </pc:sldMkLst>
      </pc:sldChg>
      <pc:sldChg chg="mod modShow">
        <pc:chgData name="Hafele, Jackson M [E CPE]" userId="S::jmhafele@iastate.edu::61072efc-f628-4d19-8dbb-6b66f22aff51" providerId="AD" clId="Web-{3B825925-332E-412D-B45D-4B692AF337B6}" dt="2023-11-27T21:03:35.779" v="29"/>
        <pc:sldMkLst>
          <pc:docMk/>
          <pc:sldMk cId="1081180976" sldId="308"/>
        </pc:sldMkLst>
      </pc:sldChg>
      <pc:sldChg chg="delSp modSp mod ord modShow">
        <pc:chgData name="Hafele, Jackson M [E CPE]" userId="S::jmhafele@iastate.edu::61072efc-f628-4d19-8dbb-6b66f22aff51" providerId="AD" clId="Web-{3B825925-332E-412D-B45D-4B692AF337B6}" dt="2023-11-27T21:54:21.603" v="412" actId="20577"/>
        <pc:sldMkLst>
          <pc:docMk/>
          <pc:sldMk cId="2359395319" sldId="309"/>
        </pc:sldMkLst>
        <pc:spChg chg="mod">
          <ac:chgData name="Hafele, Jackson M [E CPE]" userId="S::jmhafele@iastate.edu::61072efc-f628-4d19-8dbb-6b66f22aff51" providerId="AD" clId="Web-{3B825925-332E-412D-B45D-4B692AF337B6}" dt="2023-11-27T21:54:21.603" v="412" actId="20577"/>
          <ac:spMkLst>
            <pc:docMk/>
            <pc:sldMk cId="2359395319" sldId="309"/>
            <ac:spMk id="9" creationId="{4D1D40A5-B304-FF57-9C30-2214E68C9B62}"/>
          </ac:spMkLst>
        </pc:spChg>
        <pc:cxnChg chg="del">
          <ac:chgData name="Hafele, Jackson M [E CPE]" userId="S::jmhafele@iastate.edu::61072efc-f628-4d19-8dbb-6b66f22aff51" providerId="AD" clId="Web-{3B825925-332E-412D-B45D-4B692AF337B6}" dt="2023-11-27T21:54:12.103" v="407"/>
          <ac:cxnSpMkLst>
            <pc:docMk/>
            <pc:sldMk cId="2359395319" sldId="309"/>
            <ac:cxnSpMk id="8" creationId="{FE137823-9409-7C3F-91A0-D44966EB52BB}"/>
          </ac:cxnSpMkLst>
        </pc:cxnChg>
      </pc:sldChg>
      <pc:sldChg chg="mod modShow">
        <pc:chgData name="Hafele, Jackson M [E CPE]" userId="S::jmhafele@iastate.edu::61072efc-f628-4d19-8dbb-6b66f22aff51" providerId="AD" clId="Web-{3B825925-332E-412D-B45D-4B692AF337B6}" dt="2023-11-27T21:33:43.210" v="90"/>
        <pc:sldMkLst>
          <pc:docMk/>
          <pc:sldMk cId="685562181" sldId="311"/>
        </pc:sldMkLst>
      </pc:sldChg>
      <pc:sldChg chg="mod modShow">
        <pc:chgData name="Hafele, Jackson M [E CPE]" userId="S::jmhafele@iastate.edu::61072efc-f628-4d19-8dbb-6b66f22aff51" providerId="AD" clId="Web-{3B825925-332E-412D-B45D-4B692AF337B6}" dt="2023-11-27T21:34:05.633" v="91"/>
        <pc:sldMkLst>
          <pc:docMk/>
          <pc:sldMk cId="1076482466" sldId="312"/>
        </pc:sldMkLst>
      </pc:sldChg>
      <pc:sldChg chg="del">
        <pc:chgData name="Hafele, Jackson M [E CPE]" userId="S::jmhafele@iastate.edu::61072efc-f628-4d19-8dbb-6b66f22aff51" providerId="AD" clId="Web-{3B825925-332E-412D-B45D-4B692AF337B6}" dt="2023-11-27T21:33:27.303" v="88"/>
        <pc:sldMkLst>
          <pc:docMk/>
          <pc:sldMk cId="1425667136" sldId="313"/>
        </pc:sldMkLst>
      </pc:sldChg>
      <pc:sldChg chg="del">
        <pc:chgData name="Hafele, Jackson M [E CPE]" userId="S::jmhafele@iastate.edu::61072efc-f628-4d19-8dbb-6b66f22aff51" providerId="AD" clId="Web-{3B825925-332E-412D-B45D-4B692AF337B6}" dt="2023-11-27T21:42:01.995" v="206"/>
        <pc:sldMkLst>
          <pc:docMk/>
          <pc:sldMk cId="1288743768" sldId="316"/>
        </pc:sldMkLst>
      </pc:sldChg>
      <pc:sldChg chg="modSp mod ord modShow">
        <pc:chgData name="Hafele, Jackson M [E CPE]" userId="S::jmhafele@iastate.edu::61072efc-f628-4d19-8dbb-6b66f22aff51" providerId="AD" clId="Web-{3B825925-332E-412D-B45D-4B692AF337B6}" dt="2023-11-27T21:52:25.270" v="404" actId="20577"/>
        <pc:sldMkLst>
          <pc:docMk/>
          <pc:sldMk cId="4033211846" sldId="317"/>
        </pc:sldMkLst>
        <pc:spChg chg="mod">
          <ac:chgData name="Hafele, Jackson M [E CPE]" userId="S::jmhafele@iastate.edu::61072efc-f628-4d19-8dbb-6b66f22aff51" providerId="AD" clId="Web-{3B825925-332E-412D-B45D-4B692AF337B6}" dt="2023-11-27T21:52:25.270" v="404" actId="20577"/>
          <ac:spMkLst>
            <pc:docMk/>
            <pc:sldMk cId="4033211846" sldId="317"/>
            <ac:spMk id="2" creationId="{2CC652A0-323A-97F4-D50F-CB6F46DED11B}"/>
          </ac:spMkLst>
        </pc:spChg>
        <pc:spChg chg="mod">
          <ac:chgData name="Hafele, Jackson M [E CPE]" userId="S::jmhafele@iastate.edu::61072efc-f628-4d19-8dbb-6b66f22aff51" providerId="AD" clId="Web-{3B825925-332E-412D-B45D-4B692AF337B6}" dt="2023-11-27T21:49:00.184" v="346" actId="20577"/>
          <ac:spMkLst>
            <pc:docMk/>
            <pc:sldMk cId="4033211846" sldId="317"/>
            <ac:spMk id="3" creationId="{6A222969-9510-9B2C-9274-F6C4D34782F9}"/>
          </ac:spMkLst>
        </pc:spChg>
      </pc:sldChg>
      <pc:sldChg chg="del">
        <pc:chgData name="Hafele, Jackson M [E CPE]" userId="S::jmhafele@iastate.edu::61072efc-f628-4d19-8dbb-6b66f22aff51" providerId="AD" clId="Web-{3B825925-332E-412D-B45D-4B692AF337B6}" dt="2023-11-27T21:33:29.631" v="89"/>
        <pc:sldMkLst>
          <pc:docMk/>
          <pc:sldMk cId="1478756646" sldId="320"/>
        </pc:sldMkLst>
      </pc:sldChg>
      <pc:sldChg chg="ord">
        <pc:chgData name="Hafele, Jackson M [E CPE]" userId="S::jmhafele@iastate.edu::61072efc-f628-4d19-8dbb-6b66f22aff51" providerId="AD" clId="Web-{3B825925-332E-412D-B45D-4B692AF337B6}" dt="2023-11-27T21:16:08.903" v="34"/>
        <pc:sldMkLst>
          <pc:docMk/>
          <pc:sldMk cId="2272166069" sldId="321"/>
        </pc:sldMkLst>
      </pc:sldChg>
      <pc:sldChg chg="modSp mod modShow">
        <pc:chgData name="Hafele, Jackson M [E CPE]" userId="S::jmhafele@iastate.edu::61072efc-f628-4d19-8dbb-6b66f22aff51" providerId="AD" clId="Web-{3B825925-332E-412D-B45D-4B692AF337B6}" dt="2023-11-27T21:54:43.151" v="426" actId="20577"/>
        <pc:sldMkLst>
          <pc:docMk/>
          <pc:sldMk cId="619986069" sldId="323"/>
        </pc:sldMkLst>
        <pc:spChg chg="mod">
          <ac:chgData name="Hafele, Jackson M [E CPE]" userId="S::jmhafele@iastate.edu::61072efc-f628-4d19-8dbb-6b66f22aff51" providerId="AD" clId="Web-{3B825925-332E-412D-B45D-4B692AF337B6}" dt="2023-11-27T21:54:43.151" v="426" actId="20577"/>
          <ac:spMkLst>
            <pc:docMk/>
            <pc:sldMk cId="619986069" sldId="323"/>
            <ac:spMk id="2" creationId="{2AEA8AC1-BECE-1FEE-06E3-4AA8BD31905B}"/>
          </ac:spMkLst>
        </pc:spChg>
        <pc:spChg chg="mod">
          <ac:chgData name="Hafele, Jackson M [E CPE]" userId="S::jmhafele@iastate.edu::61072efc-f628-4d19-8dbb-6b66f22aff51" providerId="AD" clId="Web-{3B825925-332E-412D-B45D-4B692AF337B6}" dt="2023-11-27T21:54:26.775" v="414" actId="20577"/>
          <ac:spMkLst>
            <pc:docMk/>
            <pc:sldMk cId="619986069" sldId="323"/>
            <ac:spMk id="5" creationId="{1A369387-E24A-D071-0808-CF36046B16CA}"/>
          </ac:spMkLst>
        </pc:spChg>
      </pc:sldChg>
      <pc:sldChg chg="modSp mod ord modShow">
        <pc:chgData name="Hafele, Jackson M [E CPE]" userId="S::jmhafele@iastate.edu::61072efc-f628-4d19-8dbb-6b66f22aff51" providerId="AD" clId="Web-{3B825925-332E-412D-B45D-4B692AF337B6}" dt="2023-11-27T21:54:23.119" v="413" actId="20577"/>
        <pc:sldMkLst>
          <pc:docMk/>
          <pc:sldMk cId="1403902912" sldId="324"/>
        </pc:sldMkLst>
        <pc:spChg chg="mod">
          <ac:chgData name="Hafele, Jackson M [E CPE]" userId="S::jmhafele@iastate.edu::61072efc-f628-4d19-8dbb-6b66f22aff51" providerId="AD" clId="Web-{3B825925-332E-412D-B45D-4B692AF337B6}" dt="2023-11-27T21:54:23.119" v="413" actId="20577"/>
          <ac:spMkLst>
            <pc:docMk/>
            <pc:sldMk cId="1403902912" sldId="324"/>
            <ac:spMk id="5" creationId="{A8D7EB28-AECA-BE60-FBEC-DBFCB892AFD8}"/>
          </ac:spMkLst>
        </pc:spChg>
      </pc:sldChg>
      <pc:sldChg chg="del">
        <pc:chgData name="Hafele, Jackson M [E CPE]" userId="S::jmhafele@iastate.edu::61072efc-f628-4d19-8dbb-6b66f22aff51" providerId="AD" clId="Web-{3B825925-332E-412D-B45D-4B692AF337B6}" dt="2023-11-27T21:42:04.714" v="207"/>
        <pc:sldMkLst>
          <pc:docMk/>
          <pc:sldMk cId="1863054448" sldId="326"/>
        </pc:sldMkLst>
      </pc:sldChg>
      <pc:sldChg chg="mod ord modShow">
        <pc:chgData name="Hafele, Jackson M [E CPE]" userId="S::jmhafele@iastate.edu::61072efc-f628-4d19-8dbb-6b66f22aff51" providerId="AD" clId="Web-{3B825925-332E-412D-B45D-4B692AF337B6}" dt="2023-11-27T22:58:02.363" v="2305"/>
        <pc:sldMkLst>
          <pc:docMk/>
          <pc:sldMk cId="1236429529" sldId="329"/>
        </pc:sldMkLst>
      </pc:sldChg>
      <pc:sldChg chg="del ord">
        <pc:chgData name="Hafele, Jackson M [E CPE]" userId="S::jmhafele@iastate.edu::61072efc-f628-4d19-8dbb-6b66f22aff51" providerId="AD" clId="Web-{3B825925-332E-412D-B45D-4B692AF337B6}" dt="2023-11-27T21:50:43.141" v="366"/>
        <pc:sldMkLst>
          <pc:docMk/>
          <pc:sldMk cId="3501685181" sldId="331"/>
        </pc:sldMkLst>
      </pc:sldChg>
      <pc:sldChg chg="del">
        <pc:chgData name="Hafele, Jackson M [E CPE]" userId="S::jmhafele@iastate.edu::61072efc-f628-4d19-8dbb-6b66f22aff51" providerId="AD" clId="Web-{3B825925-332E-412D-B45D-4B692AF337B6}" dt="2023-11-27T21:21:08.149" v="45"/>
        <pc:sldMkLst>
          <pc:docMk/>
          <pc:sldMk cId="3612537943" sldId="332"/>
        </pc:sldMkLst>
      </pc:sldChg>
      <pc:sldChg chg="del">
        <pc:chgData name="Hafele, Jackson M [E CPE]" userId="S::jmhafele@iastate.edu::61072efc-f628-4d19-8dbb-6b66f22aff51" providerId="AD" clId="Web-{3B825925-332E-412D-B45D-4B692AF337B6}" dt="2023-11-27T21:48:09.073" v="337"/>
        <pc:sldMkLst>
          <pc:docMk/>
          <pc:sldMk cId="3961598258" sldId="333"/>
        </pc:sldMkLst>
      </pc:sldChg>
      <pc:sldChg chg="modSp mod modShow">
        <pc:chgData name="Hafele, Jackson M [E CPE]" userId="S::jmhafele@iastate.edu::61072efc-f628-4d19-8dbb-6b66f22aff51" providerId="AD" clId="Web-{3B825925-332E-412D-B45D-4B692AF337B6}" dt="2023-11-27T23:07:28.230" v="2562" actId="14100"/>
        <pc:sldMkLst>
          <pc:docMk/>
          <pc:sldMk cId="1622785853" sldId="334"/>
        </pc:sldMkLst>
        <pc:spChg chg="mod">
          <ac:chgData name="Hafele, Jackson M [E CPE]" userId="S::jmhafele@iastate.edu::61072efc-f628-4d19-8dbb-6b66f22aff51" providerId="AD" clId="Web-{3B825925-332E-412D-B45D-4B692AF337B6}" dt="2023-11-27T22:31:25.535" v="1833" actId="20577"/>
          <ac:spMkLst>
            <pc:docMk/>
            <pc:sldMk cId="1622785853" sldId="334"/>
            <ac:spMk id="2" creationId="{8C72872F-2318-F561-5713-EA20A5AD0ACA}"/>
          </ac:spMkLst>
        </pc:spChg>
        <pc:spChg chg="mod">
          <ac:chgData name="Hafele, Jackson M [E CPE]" userId="S::jmhafele@iastate.edu::61072efc-f628-4d19-8dbb-6b66f22aff51" providerId="AD" clId="Web-{3B825925-332E-412D-B45D-4B692AF337B6}" dt="2023-11-27T23:07:28.230" v="2562" actId="14100"/>
          <ac:spMkLst>
            <pc:docMk/>
            <pc:sldMk cId="1622785853" sldId="334"/>
            <ac:spMk id="3" creationId="{74D3D282-7F09-20D0-BA2C-573D4A5CD982}"/>
          </ac:spMkLst>
        </pc:spChg>
      </pc:sldChg>
      <pc:sldChg chg="addSp modSp mod modShow">
        <pc:chgData name="Hafele, Jackson M [E CPE]" userId="S::jmhafele@iastate.edu::61072efc-f628-4d19-8dbb-6b66f22aff51" providerId="AD" clId="Web-{3B825925-332E-412D-B45D-4B692AF337B6}" dt="2023-11-27T23:02:53.250" v="2398"/>
        <pc:sldMkLst>
          <pc:docMk/>
          <pc:sldMk cId="62241033" sldId="335"/>
        </pc:sldMkLst>
        <pc:spChg chg="mod">
          <ac:chgData name="Hafele, Jackson M [E CPE]" userId="S::jmhafele@iastate.edu::61072efc-f628-4d19-8dbb-6b66f22aff51" providerId="AD" clId="Web-{3B825925-332E-412D-B45D-4B692AF337B6}" dt="2023-11-27T21:43:35.984" v="278" actId="20577"/>
          <ac:spMkLst>
            <pc:docMk/>
            <pc:sldMk cId="62241033" sldId="335"/>
            <ac:spMk id="2" creationId="{8C72872F-2318-F561-5713-EA20A5AD0ACA}"/>
          </ac:spMkLst>
        </pc:spChg>
        <pc:spChg chg="mod">
          <ac:chgData name="Hafele, Jackson M [E CPE]" userId="S::jmhafele@iastate.edu::61072efc-f628-4d19-8dbb-6b66f22aff51" providerId="AD" clId="Web-{3B825925-332E-412D-B45D-4B692AF337B6}" dt="2023-11-27T23:02:44.890" v="2397" actId="20577"/>
          <ac:spMkLst>
            <pc:docMk/>
            <pc:sldMk cId="62241033" sldId="335"/>
            <ac:spMk id="3" creationId="{74D3D282-7F09-20D0-BA2C-573D4A5CD982}"/>
          </ac:spMkLst>
        </pc:spChg>
        <pc:spChg chg="mod">
          <ac:chgData name="Hafele, Jackson M [E CPE]" userId="S::jmhafele@iastate.edu::61072efc-f628-4d19-8dbb-6b66f22aff51" providerId="AD" clId="Web-{3B825925-332E-412D-B45D-4B692AF337B6}" dt="2023-11-27T21:43:12.873" v="255" actId="20577"/>
          <ac:spMkLst>
            <pc:docMk/>
            <pc:sldMk cId="62241033" sldId="335"/>
            <ac:spMk id="5" creationId="{9AC68637-8F1B-591E-A06F-128567D9F548}"/>
          </ac:spMkLst>
        </pc:spChg>
        <pc:spChg chg="add">
          <ac:chgData name="Hafele, Jackson M [E CPE]" userId="S::jmhafele@iastate.edu::61072efc-f628-4d19-8dbb-6b66f22aff51" providerId="AD" clId="Web-{3B825925-332E-412D-B45D-4B692AF337B6}" dt="2023-11-27T23:02:53.250" v="2398"/>
          <ac:spMkLst>
            <pc:docMk/>
            <pc:sldMk cId="62241033" sldId="335"/>
            <ac:spMk id="7" creationId="{63F4B89E-E21C-C65A-9343-6E9F636D6C2C}"/>
          </ac:spMkLst>
        </pc:spChg>
      </pc:sldChg>
      <pc:sldChg chg="mod ord modShow">
        <pc:chgData name="Hafele, Jackson M [E CPE]" userId="S::jmhafele@iastate.edu::61072efc-f628-4d19-8dbb-6b66f22aff51" providerId="AD" clId="Web-{3B825925-332E-412D-B45D-4B692AF337B6}" dt="2023-11-27T21:49:50.436" v="362"/>
        <pc:sldMkLst>
          <pc:docMk/>
          <pc:sldMk cId="2573270383" sldId="336"/>
        </pc:sldMkLst>
      </pc:sldChg>
      <pc:sldChg chg="addSp modSp mod modShow">
        <pc:chgData name="Hafele, Jackson M [E CPE]" userId="S::jmhafele@iastate.edu::61072efc-f628-4d19-8dbb-6b66f22aff51" providerId="AD" clId="Web-{3B825925-332E-412D-B45D-4B692AF337B6}" dt="2023-11-27T23:03:04.078" v="2403" actId="1076"/>
        <pc:sldMkLst>
          <pc:docMk/>
          <pc:sldMk cId="1587389850" sldId="337"/>
        </pc:sldMkLst>
        <pc:spChg chg="mod">
          <ac:chgData name="Hafele, Jackson M [E CPE]" userId="S::jmhafele@iastate.edu::61072efc-f628-4d19-8dbb-6b66f22aff51" providerId="AD" clId="Web-{3B825925-332E-412D-B45D-4B692AF337B6}" dt="2023-11-27T21:43:49.062" v="291" actId="20577"/>
          <ac:spMkLst>
            <pc:docMk/>
            <pc:sldMk cId="1587389850" sldId="337"/>
            <ac:spMk id="2" creationId="{8C72872F-2318-F561-5713-EA20A5AD0ACA}"/>
          </ac:spMkLst>
        </pc:spChg>
        <pc:spChg chg="mod">
          <ac:chgData name="Hafele, Jackson M [E CPE]" userId="S::jmhafele@iastate.edu::61072efc-f628-4d19-8dbb-6b66f22aff51" providerId="AD" clId="Web-{3B825925-332E-412D-B45D-4B692AF337B6}" dt="2023-11-27T23:02:58.344" v="2400" actId="20577"/>
          <ac:spMkLst>
            <pc:docMk/>
            <pc:sldMk cId="1587389850" sldId="337"/>
            <ac:spMk id="3" creationId="{74D3D282-7F09-20D0-BA2C-573D4A5CD982}"/>
          </ac:spMkLst>
        </pc:spChg>
        <pc:spChg chg="mod">
          <ac:chgData name="Hafele, Jackson M [E CPE]" userId="S::jmhafele@iastate.edu::61072efc-f628-4d19-8dbb-6b66f22aff51" providerId="AD" clId="Web-{3B825925-332E-412D-B45D-4B692AF337B6}" dt="2023-11-27T21:43:16.936" v="257" actId="20577"/>
          <ac:spMkLst>
            <pc:docMk/>
            <pc:sldMk cId="1587389850" sldId="337"/>
            <ac:spMk id="5" creationId="{9AC68637-8F1B-591E-A06F-128567D9F548}"/>
          </ac:spMkLst>
        </pc:spChg>
        <pc:spChg chg="add mod">
          <ac:chgData name="Hafele, Jackson M [E CPE]" userId="S::jmhafele@iastate.edu::61072efc-f628-4d19-8dbb-6b66f22aff51" providerId="AD" clId="Web-{3B825925-332E-412D-B45D-4B692AF337B6}" dt="2023-11-27T23:03:04.078" v="2403" actId="1076"/>
          <ac:spMkLst>
            <pc:docMk/>
            <pc:sldMk cId="1587389850" sldId="337"/>
            <ac:spMk id="7" creationId="{425D58C3-4C5B-BD54-3C1A-34E5B5966701}"/>
          </ac:spMkLst>
        </pc:spChg>
      </pc:sldChg>
      <pc:sldChg chg="modSp">
        <pc:chgData name="Hafele, Jackson M [E CPE]" userId="S::jmhafele@iastate.edu::61072efc-f628-4d19-8dbb-6b66f22aff51" providerId="AD" clId="Web-{3B825925-332E-412D-B45D-4B692AF337B6}" dt="2023-11-27T22:57:15.096" v="2304" actId="20577"/>
        <pc:sldMkLst>
          <pc:docMk/>
          <pc:sldMk cId="3918825109" sldId="339"/>
        </pc:sldMkLst>
        <pc:spChg chg="mod">
          <ac:chgData name="Hafele, Jackson M [E CPE]" userId="S::jmhafele@iastate.edu::61072efc-f628-4d19-8dbb-6b66f22aff51" providerId="AD" clId="Web-{3B825925-332E-412D-B45D-4B692AF337B6}" dt="2023-11-27T22:57:15.096" v="2304" actId="20577"/>
          <ac:spMkLst>
            <pc:docMk/>
            <pc:sldMk cId="3918825109" sldId="339"/>
            <ac:spMk id="2" creationId="{074F08EF-832D-EA14-0827-3E58E7E518C7}"/>
          </ac:spMkLst>
        </pc:spChg>
        <pc:spChg chg="mod">
          <ac:chgData name="Hafele, Jackson M [E CPE]" userId="S::jmhafele@iastate.edu::61072efc-f628-4d19-8dbb-6b66f22aff51" providerId="AD" clId="Web-{3B825925-332E-412D-B45D-4B692AF337B6}" dt="2023-11-27T22:47:23.385" v="2166" actId="20577"/>
          <ac:spMkLst>
            <pc:docMk/>
            <pc:sldMk cId="3918825109" sldId="339"/>
            <ac:spMk id="7" creationId="{7A5BBB19-F62B-A7C3-42E8-7610E32E17CD}"/>
          </ac:spMkLst>
        </pc:spChg>
      </pc:sldChg>
      <pc:sldChg chg="modSp add replId">
        <pc:chgData name="Hafele, Jackson M [E CPE]" userId="S::jmhafele@iastate.edu::61072efc-f628-4d19-8dbb-6b66f22aff51" providerId="AD" clId="Web-{3B825925-332E-412D-B45D-4B692AF337B6}" dt="2023-11-27T20:52:40.909" v="26" actId="1076"/>
        <pc:sldMkLst>
          <pc:docMk/>
          <pc:sldMk cId="1689462216" sldId="340"/>
        </pc:sldMkLst>
        <pc:spChg chg="mod">
          <ac:chgData name="Hafele, Jackson M [E CPE]" userId="S::jmhafele@iastate.edu::61072efc-f628-4d19-8dbb-6b66f22aff51" providerId="AD" clId="Web-{3B825925-332E-412D-B45D-4B692AF337B6}" dt="2023-11-27T20:52:40.909" v="26" actId="1076"/>
          <ac:spMkLst>
            <pc:docMk/>
            <pc:sldMk cId="1689462216" sldId="340"/>
            <ac:spMk id="5" creationId="{0384ABBC-DF41-79B2-1563-DDF481F573ED}"/>
          </ac:spMkLst>
        </pc:spChg>
      </pc:sldChg>
      <pc:sldChg chg="modSp">
        <pc:chgData name="Hafele, Jackson M [E CPE]" userId="S::jmhafele@iastate.edu::61072efc-f628-4d19-8dbb-6b66f22aff51" providerId="AD" clId="Web-{3B825925-332E-412D-B45D-4B692AF337B6}" dt="2023-11-27T22:14:17.728" v="680" actId="20577"/>
        <pc:sldMkLst>
          <pc:docMk/>
          <pc:sldMk cId="4204832564" sldId="344"/>
        </pc:sldMkLst>
        <pc:spChg chg="mod">
          <ac:chgData name="Hafele, Jackson M [E CPE]" userId="S::jmhafele@iastate.edu::61072efc-f628-4d19-8dbb-6b66f22aff51" providerId="AD" clId="Web-{3B825925-332E-412D-B45D-4B692AF337B6}" dt="2023-11-27T22:14:17.728" v="680" actId="20577"/>
          <ac:spMkLst>
            <pc:docMk/>
            <pc:sldMk cId="4204832564" sldId="344"/>
            <ac:spMk id="3" creationId="{46637252-04F2-988F-1905-47B4882D8AC4}"/>
          </ac:spMkLst>
        </pc:spChg>
      </pc:sldChg>
      <pc:sldChg chg="modSp add replId">
        <pc:chgData name="Hafele, Jackson M [E CPE]" userId="S::jmhafele@iastate.edu::61072efc-f628-4d19-8dbb-6b66f22aff51" providerId="AD" clId="Web-{3B825925-332E-412D-B45D-4B692AF337B6}" dt="2023-11-27T21:20:23.007" v="44" actId="20577"/>
        <pc:sldMkLst>
          <pc:docMk/>
          <pc:sldMk cId="251821967" sldId="346"/>
        </pc:sldMkLst>
        <pc:spChg chg="mod">
          <ac:chgData name="Hafele, Jackson M [E CPE]" userId="S::jmhafele@iastate.edu::61072efc-f628-4d19-8dbb-6b66f22aff51" providerId="AD" clId="Web-{3B825925-332E-412D-B45D-4B692AF337B6}" dt="2023-11-27T21:20:23.007" v="44" actId="20577"/>
          <ac:spMkLst>
            <pc:docMk/>
            <pc:sldMk cId="251821967" sldId="346"/>
            <ac:spMk id="2" creationId="{624F2E9C-3854-C68C-81FB-AA328EB6C53D}"/>
          </ac:spMkLst>
        </pc:spChg>
      </pc:sldChg>
      <pc:sldChg chg="delSp modSp add ord replId">
        <pc:chgData name="Hafele, Jackson M [E CPE]" userId="S::jmhafele@iastate.edu::61072efc-f628-4d19-8dbb-6b66f22aff51" providerId="AD" clId="Web-{3B825925-332E-412D-B45D-4B692AF337B6}" dt="2023-11-27T21:56:56.718" v="431"/>
        <pc:sldMkLst>
          <pc:docMk/>
          <pc:sldMk cId="2670334146" sldId="347"/>
        </pc:sldMkLst>
        <pc:spChg chg="mod">
          <ac:chgData name="Hafele, Jackson M [E CPE]" userId="S::jmhafele@iastate.edu::61072efc-f628-4d19-8dbb-6b66f22aff51" providerId="AD" clId="Web-{3B825925-332E-412D-B45D-4B692AF337B6}" dt="2023-11-27T21:29:05.840" v="57" actId="20577"/>
          <ac:spMkLst>
            <pc:docMk/>
            <pc:sldMk cId="2670334146" sldId="347"/>
            <ac:spMk id="2" creationId="{624F2E9C-3854-C68C-81FB-AA328EB6C53D}"/>
          </ac:spMkLst>
        </pc:spChg>
        <pc:spChg chg="mod">
          <ac:chgData name="Hafele, Jackson M [E CPE]" userId="S::jmhafele@iastate.edu::61072efc-f628-4d19-8dbb-6b66f22aff51" providerId="AD" clId="Web-{3B825925-332E-412D-B45D-4B692AF337B6}" dt="2023-11-27T21:30:30.671" v="87" actId="20577"/>
          <ac:spMkLst>
            <pc:docMk/>
            <pc:sldMk cId="2670334146" sldId="347"/>
            <ac:spMk id="3" creationId="{46637252-04F2-988F-1905-47B4882D8AC4}"/>
          </ac:spMkLst>
        </pc:spChg>
        <pc:spChg chg="del">
          <ac:chgData name="Hafele, Jackson M [E CPE]" userId="S::jmhafele@iastate.edu::61072efc-f628-4d19-8dbb-6b66f22aff51" providerId="AD" clId="Web-{3B825925-332E-412D-B45D-4B692AF337B6}" dt="2023-11-27T21:29:02.355" v="53"/>
          <ac:spMkLst>
            <pc:docMk/>
            <pc:sldMk cId="2670334146" sldId="347"/>
            <ac:spMk id="6" creationId="{21E80D6B-76C8-AA16-1CB8-79F910CFE2FD}"/>
          </ac:spMkLst>
        </pc:spChg>
      </pc:sldChg>
      <pc:sldChg chg="ord">
        <pc:chgData name="Hafele, Jackson M [E CPE]" userId="S::jmhafele@iastate.edu::61072efc-f628-4d19-8dbb-6b66f22aff51" providerId="AD" clId="Web-{3B825925-332E-412D-B45D-4B692AF337B6}" dt="2023-11-27T21:57:00.937" v="433"/>
        <pc:sldMkLst>
          <pc:docMk/>
          <pc:sldMk cId="42650996" sldId="348"/>
        </pc:sldMkLst>
      </pc:sldChg>
      <pc:sldChg chg="addSp delSp modSp add ord replId">
        <pc:chgData name="Hafele, Jackson M [E CPE]" userId="S::jmhafele@iastate.edu::61072efc-f628-4d19-8dbb-6b66f22aff51" providerId="AD" clId="Web-{3B825925-332E-412D-B45D-4B692AF337B6}" dt="2023-11-27T22:45:47.975" v="2164" actId="20577"/>
        <pc:sldMkLst>
          <pc:docMk/>
          <pc:sldMk cId="4056332756" sldId="349"/>
        </pc:sldMkLst>
        <pc:spChg chg="mod">
          <ac:chgData name="Hafele, Jackson M [E CPE]" userId="S::jmhafele@iastate.edu::61072efc-f628-4d19-8dbb-6b66f22aff51" providerId="AD" clId="Web-{3B825925-332E-412D-B45D-4B692AF337B6}" dt="2023-11-27T21:40:25.242" v="167" actId="20577"/>
          <ac:spMkLst>
            <pc:docMk/>
            <pc:sldMk cId="4056332756" sldId="349"/>
            <ac:spMk id="2" creationId="{624F2E9C-3854-C68C-81FB-AA328EB6C53D}"/>
          </ac:spMkLst>
        </pc:spChg>
        <pc:spChg chg="mod">
          <ac:chgData name="Hafele, Jackson M [E CPE]" userId="S::jmhafele@iastate.edu::61072efc-f628-4d19-8dbb-6b66f22aff51" providerId="AD" clId="Web-{3B825925-332E-412D-B45D-4B692AF337B6}" dt="2023-11-27T22:45:47.975" v="2164" actId="20577"/>
          <ac:spMkLst>
            <pc:docMk/>
            <pc:sldMk cId="4056332756" sldId="349"/>
            <ac:spMk id="3" creationId="{46637252-04F2-988F-1905-47B4882D8AC4}"/>
          </ac:spMkLst>
        </pc:spChg>
        <pc:spChg chg="mod">
          <ac:chgData name="Hafele, Jackson M [E CPE]" userId="S::jmhafele@iastate.edu::61072efc-f628-4d19-8dbb-6b66f22aff51" providerId="AD" clId="Web-{3B825925-332E-412D-B45D-4B692AF337B6}" dt="2023-11-27T21:40:11.616" v="150" actId="20577"/>
          <ac:spMkLst>
            <pc:docMk/>
            <pc:sldMk cId="4056332756" sldId="349"/>
            <ac:spMk id="5" creationId="{63B9F9A8-8EE4-D10F-CBAC-A6C632CCEF26}"/>
          </ac:spMkLst>
        </pc:spChg>
        <pc:spChg chg="del">
          <ac:chgData name="Hafele, Jackson M [E CPE]" userId="S::jmhafele@iastate.edu::61072efc-f628-4d19-8dbb-6b66f22aff51" providerId="AD" clId="Web-{3B825925-332E-412D-B45D-4B692AF337B6}" dt="2023-11-27T21:40:13.851" v="151"/>
          <ac:spMkLst>
            <pc:docMk/>
            <pc:sldMk cId="4056332756" sldId="349"/>
            <ac:spMk id="7" creationId="{BF21EBA5-2383-106B-F060-0A3085056B64}"/>
          </ac:spMkLst>
        </pc:spChg>
        <pc:spChg chg="add del">
          <ac:chgData name="Hafele, Jackson M [E CPE]" userId="S::jmhafele@iastate.edu::61072efc-f628-4d19-8dbb-6b66f22aff51" providerId="AD" clId="Web-{3B825925-332E-412D-B45D-4B692AF337B6}" dt="2023-11-27T22:35:51.623" v="2084"/>
          <ac:spMkLst>
            <pc:docMk/>
            <pc:sldMk cId="4056332756" sldId="349"/>
            <ac:spMk id="8" creationId="{9AF2DB83-A9E0-4F5F-A391-F413F5C8773D}"/>
          </ac:spMkLst>
        </pc:spChg>
        <pc:spChg chg="add">
          <ac:chgData name="Hafele, Jackson M [E CPE]" userId="S::jmhafele@iastate.edu::61072efc-f628-4d19-8dbb-6b66f22aff51" providerId="AD" clId="Web-{3B825925-332E-412D-B45D-4B692AF337B6}" dt="2023-11-27T22:37:20.299" v="2087"/>
          <ac:spMkLst>
            <pc:docMk/>
            <pc:sldMk cId="4056332756" sldId="349"/>
            <ac:spMk id="12" creationId="{C033E272-8DDA-5ACF-FF4F-42B7D0FE33C1}"/>
          </ac:spMkLst>
        </pc:spChg>
        <pc:grpChg chg="add mod">
          <ac:chgData name="Hafele, Jackson M [E CPE]" userId="S::jmhafele@iastate.edu::61072efc-f628-4d19-8dbb-6b66f22aff51" providerId="AD" clId="Web-{3B825925-332E-412D-B45D-4B692AF337B6}" dt="2023-11-27T22:37:34.299" v="2091" actId="1076"/>
          <ac:grpSpMkLst>
            <pc:docMk/>
            <pc:sldMk cId="4056332756" sldId="349"/>
            <ac:grpSpMk id="13" creationId="{B7F15338-1529-E346-4D71-CFF399364363}"/>
          </ac:grpSpMkLst>
        </pc:grpChg>
        <pc:picChg chg="add mod">
          <ac:chgData name="Hafele, Jackson M [E CPE]" userId="S::jmhafele@iastate.edu::61072efc-f628-4d19-8dbb-6b66f22aff51" providerId="AD" clId="Web-{3B825925-332E-412D-B45D-4B692AF337B6}" dt="2023-11-27T22:37:52.191" v="2099" actId="14100"/>
          <ac:picMkLst>
            <pc:docMk/>
            <pc:sldMk cId="4056332756" sldId="349"/>
            <ac:picMk id="10" creationId="{5074A2BD-F189-9CC3-1D66-4D6A497A8DC8}"/>
          </ac:picMkLst>
        </pc:picChg>
      </pc:sldChg>
      <pc:sldChg chg="addSp modSp add replId">
        <pc:chgData name="Hafele, Jackson M [E CPE]" userId="S::jmhafele@iastate.edu::61072efc-f628-4d19-8dbb-6b66f22aff51" providerId="AD" clId="Web-{3B825925-332E-412D-B45D-4B692AF337B6}" dt="2023-11-27T22:45:36.271" v="2161" actId="20577"/>
        <pc:sldMkLst>
          <pc:docMk/>
          <pc:sldMk cId="1865853961" sldId="350"/>
        </pc:sldMkLst>
        <pc:spChg chg="mod">
          <ac:chgData name="Hafele, Jackson M [E CPE]" userId="S::jmhafele@iastate.edu::61072efc-f628-4d19-8dbb-6b66f22aff51" providerId="AD" clId="Web-{3B825925-332E-412D-B45D-4B692AF337B6}" dt="2023-11-27T21:40:33.289" v="182" actId="20577"/>
          <ac:spMkLst>
            <pc:docMk/>
            <pc:sldMk cId="1865853961" sldId="350"/>
            <ac:spMk id="2" creationId="{624F2E9C-3854-C68C-81FB-AA328EB6C53D}"/>
          </ac:spMkLst>
        </pc:spChg>
        <pc:spChg chg="mod">
          <ac:chgData name="Hafele, Jackson M [E CPE]" userId="S::jmhafele@iastate.edu::61072efc-f628-4d19-8dbb-6b66f22aff51" providerId="AD" clId="Web-{3B825925-332E-412D-B45D-4B692AF337B6}" dt="2023-11-27T22:45:36.271" v="2161" actId="20577"/>
          <ac:spMkLst>
            <pc:docMk/>
            <pc:sldMk cId="1865853961" sldId="350"/>
            <ac:spMk id="3" creationId="{46637252-04F2-988F-1905-47B4882D8AC4}"/>
          </ac:spMkLst>
        </pc:spChg>
        <pc:picChg chg="add mod">
          <ac:chgData name="Hafele, Jackson M [E CPE]" userId="S::jmhafele@iastate.edu::61072efc-f628-4d19-8dbb-6b66f22aff51" providerId="AD" clId="Web-{3B825925-332E-412D-B45D-4B692AF337B6}" dt="2023-11-27T22:42:59.875" v="2113" actId="1076"/>
          <ac:picMkLst>
            <pc:docMk/>
            <pc:sldMk cId="1865853961" sldId="350"/>
            <ac:picMk id="6" creationId="{D92C88A5-1367-617B-571D-8743EDE5E09C}"/>
          </ac:picMkLst>
        </pc:picChg>
      </pc:sldChg>
      <pc:sldChg chg="addSp modSp add ord replId">
        <pc:chgData name="Hafele, Jackson M [E CPE]" userId="S::jmhafele@iastate.edu::61072efc-f628-4d19-8dbb-6b66f22aff51" providerId="AD" clId="Web-{3B825925-332E-412D-B45D-4B692AF337B6}" dt="2023-11-27T22:45:27.287" v="2159" actId="20577"/>
        <pc:sldMkLst>
          <pc:docMk/>
          <pc:sldMk cId="3915118586" sldId="351"/>
        </pc:sldMkLst>
        <pc:spChg chg="mod">
          <ac:chgData name="Hafele, Jackson M [E CPE]" userId="S::jmhafele@iastate.edu::61072efc-f628-4d19-8dbb-6b66f22aff51" providerId="AD" clId="Web-{3B825925-332E-412D-B45D-4B692AF337B6}" dt="2023-11-27T21:40:39.773" v="193" actId="20577"/>
          <ac:spMkLst>
            <pc:docMk/>
            <pc:sldMk cId="3915118586" sldId="351"/>
            <ac:spMk id="2" creationId="{624F2E9C-3854-C68C-81FB-AA328EB6C53D}"/>
          </ac:spMkLst>
        </pc:spChg>
        <pc:spChg chg="mod">
          <ac:chgData name="Hafele, Jackson M [E CPE]" userId="S::jmhafele@iastate.edu::61072efc-f628-4d19-8dbb-6b66f22aff51" providerId="AD" clId="Web-{3B825925-332E-412D-B45D-4B692AF337B6}" dt="2023-11-27T22:45:27.287" v="2159" actId="20577"/>
          <ac:spMkLst>
            <pc:docMk/>
            <pc:sldMk cId="3915118586" sldId="351"/>
            <ac:spMk id="3" creationId="{46637252-04F2-988F-1905-47B4882D8AC4}"/>
          </ac:spMkLst>
        </pc:spChg>
        <pc:picChg chg="add mod">
          <ac:chgData name="Hafele, Jackson M [E CPE]" userId="S::jmhafele@iastate.edu::61072efc-f628-4d19-8dbb-6b66f22aff51" providerId="AD" clId="Web-{3B825925-332E-412D-B45D-4B692AF337B6}" dt="2023-11-27T22:29:05.826" v="1793" actId="1076"/>
          <ac:picMkLst>
            <pc:docMk/>
            <pc:sldMk cId="3915118586" sldId="351"/>
            <ac:picMk id="6" creationId="{57C3BC61-3DAC-8BCD-99BA-C275FC464ABF}"/>
          </ac:picMkLst>
        </pc:picChg>
      </pc:sldChg>
      <pc:sldChg chg="addSp modSp add replId">
        <pc:chgData name="Hafele, Jackson M [E CPE]" userId="S::jmhafele@iastate.edu::61072efc-f628-4d19-8dbb-6b66f22aff51" providerId="AD" clId="Web-{3B825925-332E-412D-B45D-4B692AF337B6}" dt="2023-11-27T22:45:18.771" v="2157" actId="20577"/>
        <pc:sldMkLst>
          <pc:docMk/>
          <pc:sldMk cId="3957529159" sldId="352"/>
        </pc:sldMkLst>
        <pc:spChg chg="mod">
          <ac:chgData name="Hafele, Jackson M [E CPE]" userId="S::jmhafele@iastate.edu::61072efc-f628-4d19-8dbb-6b66f22aff51" providerId="AD" clId="Web-{3B825925-332E-412D-B45D-4B692AF337B6}" dt="2023-11-27T21:41:09.665" v="205" actId="20577"/>
          <ac:spMkLst>
            <pc:docMk/>
            <pc:sldMk cId="3957529159" sldId="352"/>
            <ac:spMk id="2" creationId="{624F2E9C-3854-C68C-81FB-AA328EB6C53D}"/>
          </ac:spMkLst>
        </pc:spChg>
        <pc:spChg chg="mod">
          <ac:chgData name="Hafele, Jackson M [E CPE]" userId="S::jmhafele@iastate.edu::61072efc-f628-4d19-8dbb-6b66f22aff51" providerId="AD" clId="Web-{3B825925-332E-412D-B45D-4B692AF337B6}" dt="2023-11-27T22:45:18.771" v="2157" actId="20577"/>
          <ac:spMkLst>
            <pc:docMk/>
            <pc:sldMk cId="3957529159" sldId="352"/>
            <ac:spMk id="3" creationId="{46637252-04F2-988F-1905-47B4882D8AC4}"/>
          </ac:spMkLst>
        </pc:spChg>
        <pc:picChg chg="add mod">
          <ac:chgData name="Hafele, Jackson M [E CPE]" userId="S::jmhafele@iastate.edu::61072efc-f628-4d19-8dbb-6b66f22aff51" providerId="AD" clId="Web-{3B825925-332E-412D-B45D-4B692AF337B6}" dt="2023-11-27T22:34:26.667" v="2082" actId="1076"/>
          <ac:picMkLst>
            <pc:docMk/>
            <pc:sldMk cId="3957529159" sldId="352"/>
            <ac:picMk id="6" creationId="{66CE7BBA-A47A-348F-9096-7C9577EEFD22}"/>
          </ac:picMkLst>
        </pc:picChg>
      </pc:sldChg>
      <pc:sldChg chg="addSp delSp modSp add replId">
        <pc:chgData name="Hafele, Jackson M [E CPE]" userId="S::jmhafele@iastate.edu::61072efc-f628-4d19-8dbb-6b66f22aff51" providerId="AD" clId="Web-{3B825925-332E-412D-B45D-4B692AF337B6}" dt="2023-11-27T23:01:56.841" v="2393" actId="20577"/>
        <pc:sldMkLst>
          <pc:docMk/>
          <pc:sldMk cId="2853261746" sldId="358"/>
        </pc:sldMkLst>
        <pc:spChg chg="mod">
          <ac:chgData name="Hafele, Jackson M [E CPE]" userId="S::jmhafele@iastate.edu::61072efc-f628-4d19-8dbb-6b66f22aff51" providerId="AD" clId="Web-{3B825925-332E-412D-B45D-4B692AF337B6}" dt="2023-11-27T21:46:04.068" v="331" actId="20577"/>
          <ac:spMkLst>
            <pc:docMk/>
            <pc:sldMk cId="2853261746" sldId="358"/>
            <ac:spMk id="2" creationId="{8C72872F-2318-F561-5713-EA20A5AD0ACA}"/>
          </ac:spMkLst>
        </pc:spChg>
        <pc:spChg chg="mod">
          <ac:chgData name="Hafele, Jackson M [E CPE]" userId="S::jmhafele@iastate.edu::61072efc-f628-4d19-8dbb-6b66f22aff51" providerId="AD" clId="Web-{3B825925-332E-412D-B45D-4B692AF337B6}" dt="2023-11-27T23:01:56.841" v="2393" actId="20577"/>
          <ac:spMkLst>
            <pc:docMk/>
            <pc:sldMk cId="2853261746" sldId="358"/>
            <ac:spMk id="3" creationId="{74D3D282-7F09-20D0-BA2C-573D4A5CD982}"/>
          </ac:spMkLst>
        </pc:spChg>
        <pc:picChg chg="add del mod">
          <ac:chgData name="Hafele, Jackson M [E CPE]" userId="S::jmhafele@iastate.edu::61072efc-f628-4d19-8dbb-6b66f22aff51" providerId="AD" clId="Web-{3B825925-332E-412D-B45D-4B692AF337B6}" dt="2023-11-27T22:49:09.249" v="2169"/>
          <ac:picMkLst>
            <pc:docMk/>
            <pc:sldMk cId="2853261746" sldId="358"/>
            <ac:picMk id="6" creationId="{45BDEC24-92A0-D64F-3497-2EC4D96388ED}"/>
          </ac:picMkLst>
        </pc:picChg>
        <pc:picChg chg="add mod modCrop">
          <ac:chgData name="Hafele, Jackson M [E CPE]" userId="S::jmhafele@iastate.edu::61072efc-f628-4d19-8dbb-6b66f22aff51" providerId="AD" clId="Web-{3B825925-332E-412D-B45D-4B692AF337B6}" dt="2023-11-27T22:49:49.125" v="2190"/>
          <ac:picMkLst>
            <pc:docMk/>
            <pc:sldMk cId="2853261746" sldId="358"/>
            <ac:picMk id="7" creationId="{0C16119F-3ACC-7FF7-EB58-DB09B60F85C2}"/>
          </ac:picMkLst>
        </pc:picChg>
      </pc:sldChg>
      <pc:sldChg chg="addSp delSp modSp add mod replId modShow">
        <pc:chgData name="Hafele, Jackson M [E CPE]" userId="S::jmhafele@iastate.edu::61072efc-f628-4d19-8dbb-6b66f22aff51" providerId="AD" clId="Web-{3B825925-332E-412D-B45D-4B692AF337B6}" dt="2023-11-27T21:49:41.592" v="360"/>
        <pc:sldMkLst>
          <pc:docMk/>
          <pc:sldMk cId="526554687" sldId="359"/>
        </pc:sldMkLst>
        <pc:spChg chg="mod">
          <ac:chgData name="Hafele, Jackson M [E CPE]" userId="S::jmhafele@iastate.edu::61072efc-f628-4d19-8dbb-6b66f22aff51" providerId="AD" clId="Web-{3B825925-332E-412D-B45D-4B692AF337B6}" dt="2023-11-27T21:49:19.841" v="359" actId="20577"/>
          <ac:spMkLst>
            <pc:docMk/>
            <pc:sldMk cId="526554687" sldId="359"/>
            <ac:spMk id="2" creationId="{2CC652A0-323A-97F4-D50F-CB6F46DED11B}"/>
          </ac:spMkLst>
        </pc:spChg>
        <pc:spChg chg="add mod">
          <ac:chgData name="Hafele, Jackson M [E CPE]" userId="S::jmhafele@iastate.edu::61072efc-f628-4d19-8dbb-6b66f22aff51" providerId="AD" clId="Web-{3B825925-332E-412D-B45D-4B692AF337B6}" dt="2023-11-27T21:49:16.669" v="349"/>
          <ac:spMkLst>
            <pc:docMk/>
            <pc:sldMk cId="526554687" sldId="359"/>
            <ac:spMk id="7" creationId="{CD9FF9E9-8670-4862-3846-69B75C836265}"/>
          </ac:spMkLst>
        </pc:spChg>
        <pc:graphicFrameChg chg="del">
          <ac:chgData name="Hafele, Jackson M [E CPE]" userId="S::jmhafele@iastate.edu::61072efc-f628-4d19-8dbb-6b66f22aff51" providerId="AD" clId="Web-{3B825925-332E-412D-B45D-4B692AF337B6}" dt="2023-11-27T21:49:07.465" v="348"/>
          <ac:graphicFrameMkLst>
            <pc:docMk/>
            <pc:sldMk cId="526554687" sldId="359"/>
            <ac:graphicFrameMk id="6" creationId="{A8EF2494-7DCB-82EF-0CD9-0CE8DCFCDEE2}"/>
          </ac:graphicFrameMkLst>
        </pc:graphicFrameChg>
      </pc:sldChg>
      <pc:sldChg chg="modSp add replId">
        <pc:chgData name="Hafele, Jackson M [E CPE]" userId="S::jmhafele@iastate.edu::61072efc-f628-4d19-8dbb-6b66f22aff51" providerId="AD" clId="Web-{3B825925-332E-412D-B45D-4B692AF337B6}" dt="2023-11-27T21:50:33.703" v="364" actId="20577"/>
        <pc:sldMkLst>
          <pc:docMk/>
          <pc:sldMk cId="4088338675" sldId="360"/>
        </pc:sldMkLst>
        <pc:spChg chg="mod">
          <ac:chgData name="Hafele, Jackson M [E CPE]" userId="S::jmhafele@iastate.edu::61072efc-f628-4d19-8dbb-6b66f22aff51" providerId="AD" clId="Web-{3B825925-332E-412D-B45D-4B692AF337B6}" dt="2023-11-27T21:50:33.703" v="364" actId="20577"/>
          <ac:spMkLst>
            <pc:docMk/>
            <pc:sldMk cId="4088338675" sldId="360"/>
            <ac:spMk id="2" creationId="{2CC652A0-323A-97F4-D50F-CB6F46DED11B}"/>
          </ac:spMkLst>
        </pc:spChg>
      </pc:sldChg>
      <pc:sldChg chg="modSp add replId">
        <pc:chgData name="Hafele, Jackson M [E CPE]" userId="S::jmhafele@iastate.edu::61072efc-f628-4d19-8dbb-6b66f22aff51" providerId="AD" clId="Web-{3B825925-332E-412D-B45D-4B692AF337B6}" dt="2023-11-27T21:51:01.720" v="394" actId="20577"/>
        <pc:sldMkLst>
          <pc:docMk/>
          <pc:sldMk cId="2632851558" sldId="361"/>
        </pc:sldMkLst>
        <pc:spChg chg="mod">
          <ac:chgData name="Hafele, Jackson M [E CPE]" userId="S::jmhafele@iastate.edu::61072efc-f628-4d19-8dbb-6b66f22aff51" providerId="AD" clId="Web-{3B825925-332E-412D-B45D-4B692AF337B6}" dt="2023-11-27T21:51:01.720" v="394" actId="20577"/>
          <ac:spMkLst>
            <pc:docMk/>
            <pc:sldMk cId="2632851558" sldId="361"/>
            <ac:spMk id="2" creationId="{2CC652A0-323A-97F4-D50F-CB6F46DED11B}"/>
          </ac:spMkLst>
        </pc:spChg>
      </pc:sldChg>
      <pc:sldChg chg="modSp add del replId">
        <pc:chgData name="Hafele, Jackson M [E CPE]" userId="S::jmhafele@iastate.edu::61072efc-f628-4d19-8dbb-6b66f22aff51" providerId="AD" clId="Web-{3B825925-332E-412D-B45D-4B692AF337B6}" dt="2023-11-27T22:31:29.269" v="1834"/>
        <pc:sldMkLst>
          <pc:docMk/>
          <pc:sldMk cId="2588879427" sldId="362"/>
        </pc:sldMkLst>
        <pc:spChg chg="mod">
          <ac:chgData name="Hafele, Jackson M [E CPE]" userId="S::jmhafele@iastate.edu::61072efc-f628-4d19-8dbb-6b66f22aff51" providerId="AD" clId="Web-{3B825925-332E-412D-B45D-4B692AF337B6}" dt="2023-11-27T22:30:36.830" v="1816" actId="20577"/>
          <ac:spMkLst>
            <pc:docMk/>
            <pc:sldMk cId="2588879427" sldId="362"/>
            <ac:spMk id="2" creationId="{624F2E9C-3854-C68C-81FB-AA328EB6C53D}"/>
          </ac:spMkLst>
        </pc:spChg>
        <pc:spChg chg="mod">
          <ac:chgData name="Hafele, Jackson M [E CPE]" userId="S::jmhafele@iastate.edu::61072efc-f628-4d19-8dbb-6b66f22aff51" providerId="AD" clId="Web-{3B825925-332E-412D-B45D-4B692AF337B6}" dt="2023-11-27T22:30:45.471" v="1823" actId="20577"/>
          <ac:spMkLst>
            <pc:docMk/>
            <pc:sldMk cId="2588879427" sldId="362"/>
            <ac:spMk id="3" creationId="{46637252-04F2-988F-1905-47B4882D8AC4}"/>
          </ac:spMkLst>
        </pc:spChg>
      </pc:sldChg>
      <pc:sldChg chg="addSp delSp modSp add replId">
        <pc:chgData name="Hafele, Jackson M [E CPE]" userId="S::jmhafele@iastate.edu::61072efc-f628-4d19-8dbb-6b66f22aff51" providerId="AD" clId="Web-{3B825925-332E-412D-B45D-4B692AF337B6}" dt="2023-11-27T23:14:47.044" v="2568"/>
        <pc:sldMkLst>
          <pc:docMk/>
          <pc:sldMk cId="3205641791" sldId="362"/>
        </pc:sldMkLst>
        <pc:spChg chg="mod">
          <ac:chgData name="Hafele, Jackson M [E CPE]" userId="S::jmhafele@iastate.edu::61072efc-f628-4d19-8dbb-6b66f22aff51" providerId="AD" clId="Web-{3B825925-332E-412D-B45D-4B692AF337B6}" dt="2023-11-27T22:51:31.348" v="2231" actId="20577"/>
          <ac:spMkLst>
            <pc:docMk/>
            <pc:sldMk cId="3205641791" sldId="362"/>
            <ac:spMk id="2" creationId="{2AEA8AC1-BECE-1FEE-06E3-4AA8BD31905B}"/>
          </ac:spMkLst>
        </pc:spChg>
        <pc:picChg chg="del">
          <ac:chgData name="Hafele, Jackson M [E CPE]" userId="S::jmhafele@iastate.edu::61072efc-f628-4d19-8dbb-6b66f22aff51" providerId="AD" clId="Web-{3B825925-332E-412D-B45D-4B692AF337B6}" dt="2023-11-27T22:50:02.657" v="2193"/>
          <ac:picMkLst>
            <pc:docMk/>
            <pc:sldMk cId="3205641791" sldId="362"/>
            <ac:picMk id="3" creationId="{4DCB1C2F-CCB7-D4C6-5D2F-191662E18EA1}"/>
          </ac:picMkLst>
        </pc:picChg>
        <pc:picChg chg="add mod modCrop">
          <ac:chgData name="Hafele, Jackson M [E CPE]" userId="S::jmhafele@iastate.edu::61072efc-f628-4d19-8dbb-6b66f22aff51" providerId="AD" clId="Web-{3B825925-332E-412D-B45D-4B692AF337B6}" dt="2023-11-27T23:14:47.044" v="2568"/>
          <ac:picMkLst>
            <pc:docMk/>
            <pc:sldMk cId="3205641791" sldId="362"/>
            <ac:picMk id="7" creationId="{58B7DC75-0FE1-00AD-BE2B-FE7C97DB5DF5}"/>
          </ac:picMkLst>
        </pc:picChg>
        <pc:picChg chg="add mod">
          <ac:chgData name="Hafele, Jackson M [E CPE]" userId="S::jmhafele@iastate.edu::61072efc-f628-4d19-8dbb-6b66f22aff51" providerId="AD" clId="Web-{3B825925-332E-412D-B45D-4B692AF337B6}" dt="2023-11-27T22:50:44.330" v="2229" actId="1076"/>
          <ac:picMkLst>
            <pc:docMk/>
            <pc:sldMk cId="3205641791" sldId="362"/>
            <ac:picMk id="8" creationId="{B3024C33-4400-AC95-433F-A0D2B1E3BA2D}"/>
          </ac:picMkLst>
        </pc:picChg>
        <pc:picChg chg="del">
          <ac:chgData name="Hafele, Jackson M [E CPE]" userId="S::jmhafele@iastate.edu::61072efc-f628-4d19-8dbb-6b66f22aff51" providerId="AD" clId="Web-{3B825925-332E-412D-B45D-4B692AF337B6}" dt="2023-11-27T22:50:00.719" v="2192"/>
          <ac:picMkLst>
            <pc:docMk/>
            <pc:sldMk cId="3205641791" sldId="362"/>
            <ac:picMk id="1026" creationId="{6E5F11A0-FC21-2A29-16E4-A925673F9AAB}"/>
          </ac:picMkLst>
        </pc:picChg>
      </pc:sldChg>
      <pc:sldChg chg="add del replId">
        <pc:chgData name="Hafele, Jackson M [E CPE]" userId="S::jmhafele@iastate.edu::61072efc-f628-4d19-8dbb-6b66f22aff51" providerId="AD" clId="Web-{3B825925-332E-412D-B45D-4B692AF337B6}" dt="2023-11-27T22:50:13.470" v="2222"/>
        <pc:sldMkLst>
          <pc:docMk/>
          <pc:sldMk cId="1559941068" sldId="363"/>
        </pc:sldMkLst>
      </pc:sldChg>
    </pc:docChg>
  </pc:docChgLst>
  <pc:docChgLst>
    <pc:chgData name="Hafele, Jackson M" userId="S::jmhafele@iastate.edu::61072efc-f628-4d19-8dbb-6b66f22aff51" providerId="AD" clId="Web-{289FC15A-A88D-4168-B8D4-C6069954A28C}"/>
    <pc:docChg chg="modSld">
      <pc:chgData name="Hafele, Jackson M" userId="S::jmhafele@iastate.edu::61072efc-f628-4d19-8dbb-6b66f22aff51" providerId="AD" clId="Web-{289FC15A-A88D-4168-B8D4-C6069954A28C}" dt="2023-05-02T19:22:13.689" v="1" actId="1076"/>
      <pc:docMkLst>
        <pc:docMk/>
      </pc:docMkLst>
      <pc:sldChg chg="modSp">
        <pc:chgData name="Hafele, Jackson M" userId="S::jmhafele@iastate.edu::61072efc-f628-4d19-8dbb-6b66f22aff51" providerId="AD" clId="Web-{289FC15A-A88D-4168-B8D4-C6069954A28C}" dt="2023-05-02T19:22:13.689" v="1" actId="1076"/>
        <pc:sldMkLst>
          <pc:docMk/>
          <pc:sldMk cId="1076482466" sldId="312"/>
        </pc:sldMkLst>
        <pc:spChg chg="mod">
          <ac:chgData name="Hafele, Jackson M" userId="S::jmhafele@iastate.edu::61072efc-f628-4d19-8dbb-6b66f22aff51" providerId="AD" clId="Web-{289FC15A-A88D-4168-B8D4-C6069954A28C}" dt="2023-05-02T19:22:13.689" v="1" actId="1076"/>
          <ac:spMkLst>
            <pc:docMk/>
            <pc:sldMk cId="1076482466" sldId="312"/>
            <ac:spMk id="2" creationId="{8182BDD8-50D1-B5E5-802D-3D7185468110}"/>
          </ac:spMkLst>
        </pc:spChg>
      </pc:sldChg>
    </pc:docChg>
  </pc:docChgLst>
  <pc:docChgLst>
    <pc:chgData name="Ling, Gregory" userId="S::gling@iastate.edu::a8865a4c-9948-4007-9efe-c19fdfb6a2c3" providerId="AD" clId="Web-{2A830AAE-EA54-4E43-929F-3382DF16441F}"/>
    <pc:docChg chg="addSld delSld modSld sldOrd">
      <pc:chgData name="Ling, Gregory" userId="S::gling@iastate.edu::a8865a4c-9948-4007-9efe-c19fdfb6a2c3" providerId="AD" clId="Web-{2A830AAE-EA54-4E43-929F-3382DF16441F}" dt="2023-04-25T20:02:06.475" v="40"/>
      <pc:docMkLst>
        <pc:docMk/>
      </pc:docMkLst>
      <pc:sldChg chg="del">
        <pc:chgData name="Ling, Gregory" userId="S::gling@iastate.edu::a8865a4c-9948-4007-9efe-c19fdfb6a2c3" providerId="AD" clId="Web-{2A830AAE-EA54-4E43-929F-3382DF16441F}" dt="2023-04-25T20:00:29.906" v="11"/>
        <pc:sldMkLst>
          <pc:docMk/>
          <pc:sldMk cId="4160752898" sldId="300"/>
        </pc:sldMkLst>
      </pc:sldChg>
      <pc:sldChg chg="del">
        <pc:chgData name="Ling, Gregory" userId="S::gling@iastate.edu::a8865a4c-9948-4007-9efe-c19fdfb6a2c3" providerId="AD" clId="Web-{2A830AAE-EA54-4E43-929F-3382DF16441F}" dt="2023-04-25T19:59:40.621" v="6"/>
        <pc:sldMkLst>
          <pc:docMk/>
          <pc:sldMk cId="3325070609" sldId="301"/>
        </pc:sldMkLst>
      </pc:sldChg>
      <pc:sldChg chg="del">
        <pc:chgData name="Ling, Gregory" userId="S::gling@iastate.edu::a8865a4c-9948-4007-9efe-c19fdfb6a2c3" providerId="AD" clId="Web-{2A830AAE-EA54-4E43-929F-3382DF16441F}" dt="2023-04-25T19:59:40.621" v="5"/>
        <pc:sldMkLst>
          <pc:docMk/>
          <pc:sldMk cId="3200712041" sldId="302"/>
        </pc:sldMkLst>
      </pc:sldChg>
      <pc:sldChg chg="del">
        <pc:chgData name="Ling, Gregory" userId="S::gling@iastate.edu::a8865a4c-9948-4007-9efe-c19fdfb6a2c3" providerId="AD" clId="Web-{2A830AAE-EA54-4E43-929F-3382DF16441F}" dt="2023-04-25T19:59:40.621" v="4"/>
        <pc:sldMkLst>
          <pc:docMk/>
          <pc:sldMk cId="3233344369" sldId="303"/>
        </pc:sldMkLst>
      </pc:sldChg>
      <pc:sldChg chg="del">
        <pc:chgData name="Ling, Gregory" userId="S::gling@iastate.edu::a8865a4c-9948-4007-9efe-c19fdfb6a2c3" providerId="AD" clId="Web-{2A830AAE-EA54-4E43-929F-3382DF16441F}" dt="2023-04-25T19:59:40.621" v="3"/>
        <pc:sldMkLst>
          <pc:docMk/>
          <pc:sldMk cId="3840939547" sldId="304"/>
        </pc:sldMkLst>
      </pc:sldChg>
      <pc:sldChg chg="del">
        <pc:chgData name="Ling, Gregory" userId="S::gling@iastate.edu::a8865a4c-9948-4007-9efe-c19fdfb6a2c3" providerId="AD" clId="Web-{2A830AAE-EA54-4E43-929F-3382DF16441F}" dt="2023-04-25T19:59:40.621" v="2"/>
        <pc:sldMkLst>
          <pc:docMk/>
          <pc:sldMk cId="4131354987" sldId="305"/>
        </pc:sldMkLst>
      </pc:sldChg>
      <pc:sldChg chg="modSp new ord">
        <pc:chgData name="Ling, Gregory" userId="S::gling@iastate.edu::a8865a4c-9948-4007-9efe-c19fdfb6a2c3" providerId="AD" clId="Web-{2A830AAE-EA54-4E43-929F-3382DF16441F}" dt="2023-04-25T20:00:41.594" v="15" actId="20577"/>
        <pc:sldMkLst>
          <pc:docMk/>
          <pc:sldMk cId="3793281654" sldId="306"/>
        </pc:sldMkLst>
        <pc:spChg chg="mod">
          <ac:chgData name="Ling, Gregory" userId="S::gling@iastate.edu::a8865a4c-9948-4007-9efe-c19fdfb6a2c3" providerId="AD" clId="Web-{2A830AAE-EA54-4E43-929F-3382DF16441F}" dt="2023-04-25T20:00:41.594" v="15" actId="20577"/>
          <ac:spMkLst>
            <pc:docMk/>
            <pc:sldMk cId="3793281654" sldId="306"/>
            <ac:spMk id="2" creationId="{204E7DD6-7E56-20C8-5D17-A5C14C8453C4}"/>
          </ac:spMkLst>
        </pc:spChg>
      </pc:sldChg>
      <pc:sldChg chg="modSp new">
        <pc:chgData name="Ling, Gregory" userId="S::gling@iastate.edu::a8865a4c-9948-4007-9efe-c19fdfb6a2c3" providerId="AD" clId="Web-{2A830AAE-EA54-4E43-929F-3382DF16441F}" dt="2023-04-25T20:00:41.719" v="16" actId="20577"/>
        <pc:sldMkLst>
          <pc:docMk/>
          <pc:sldMk cId="1393578235" sldId="307"/>
        </pc:sldMkLst>
        <pc:spChg chg="mod">
          <ac:chgData name="Ling, Gregory" userId="S::gling@iastate.edu::a8865a4c-9948-4007-9efe-c19fdfb6a2c3" providerId="AD" clId="Web-{2A830AAE-EA54-4E43-929F-3382DF16441F}" dt="2023-04-25T20:00:41.719" v="16" actId="20577"/>
          <ac:spMkLst>
            <pc:docMk/>
            <pc:sldMk cId="1393578235" sldId="307"/>
            <ac:spMk id="2" creationId="{7A4D8512-DDF7-9E9A-9475-2F92FA7CCFFE}"/>
          </ac:spMkLst>
        </pc:spChg>
      </pc:sldChg>
      <pc:sldChg chg="modSp new">
        <pc:chgData name="Ling, Gregory" userId="S::gling@iastate.edu::a8865a4c-9948-4007-9efe-c19fdfb6a2c3" providerId="AD" clId="Web-{2A830AAE-EA54-4E43-929F-3382DF16441F}" dt="2023-04-25T20:00:44.125" v="23" actId="20577"/>
        <pc:sldMkLst>
          <pc:docMk/>
          <pc:sldMk cId="1081180976" sldId="308"/>
        </pc:sldMkLst>
        <pc:spChg chg="mod">
          <ac:chgData name="Ling, Gregory" userId="S::gling@iastate.edu::a8865a4c-9948-4007-9efe-c19fdfb6a2c3" providerId="AD" clId="Web-{2A830AAE-EA54-4E43-929F-3382DF16441F}" dt="2023-04-25T20:00:44.125" v="23" actId="20577"/>
          <ac:spMkLst>
            <pc:docMk/>
            <pc:sldMk cId="1081180976" sldId="308"/>
            <ac:spMk id="2" creationId="{85334DC4-A16D-3191-7AB6-E77EE5266D6B}"/>
          </ac:spMkLst>
        </pc:spChg>
      </pc:sldChg>
      <pc:sldChg chg="modSp new">
        <pc:chgData name="Ling, Gregory" userId="S::gling@iastate.edu::a8865a4c-9948-4007-9efe-c19fdfb6a2c3" providerId="AD" clId="Web-{2A830AAE-EA54-4E43-929F-3382DF16441F}" dt="2023-04-25T20:00:47.376" v="27" actId="20577"/>
        <pc:sldMkLst>
          <pc:docMk/>
          <pc:sldMk cId="2359395319" sldId="309"/>
        </pc:sldMkLst>
        <pc:spChg chg="mod">
          <ac:chgData name="Ling, Gregory" userId="S::gling@iastate.edu::a8865a4c-9948-4007-9efe-c19fdfb6a2c3" providerId="AD" clId="Web-{2A830AAE-EA54-4E43-929F-3382DF16441F}" dt="2023-04-25T20:00:47.376" v="27" actId="20577"/>
          <ac:spMkLst>
            <pc:docMk/>
            <pc:sldMk cId="2359395319" sldId="309"/>
            <ac:spMk id="2" creationId="{271C567C-E969-2853-B6E3-8429D197A3A4}"/>
          </ac:spMkLst>
        </pc:spChg>
      </pc:sldChg>
      <pc:sldChg chg="modSp new">
        <pc:chgData name="Ling, Gregory" userId="S::gling@iastate.edu::a8865a4c-9948-4007-9efe-c19fdfb6a2c3" providerId="AD" clId="Web-{2A830AAE-EA54-4E43-929F-3382DF16441F}" dt="2023-04-25T20:00:51.063" v="38" actId="20577"/>
        <pc:sldMkLst>
          <pc:docMk/>
          <pc:sldMk cId="3997254568" sldId="310"/>
        </pc:sldMkLst>
        <pc:spChg chg="mod">
          <ac:chgData name="Ling, Gregory" userId="S::gling@iastate.edu::a8865a4c-9948-4007-9efe-c19fdfb6a2c3" providerId="AD" clId="Web-{2A830AAE-EA54-4E43-929F-3382DF16441F}" dt="2023-04-25T20:00:51.063" v="38" actId="20577"/>
          <ac:spMkLst>
            <pc:docMk/>
            <pc:sldMk cId="3997254568" sldId="310"/>
            <ac:spMk id="2" creationId="{88421C3E-03E9-FF20-DBF5-C49E605459A2}"/>
          </ac:spMkLst>
        </pc:spChg>
      </pc:sldChg>
      <pc:sldChg chg="add del replId">
        <pc:chgData name="Ling, Gregory" userId="S::gling@iastate.edu::a8865a4c-9948-4007-9efe-c19fdfb6a2c3" providerId="AD" clId="Web-{2A830AAE-EA54-4E43-929F-3382DF16441F}" dt="2023-04-25T20:02:06.475" v="40"/>
        <pc:sldMkLst>
          <pc:docMk/>
          <pc:sldMk cId="2309501866" sldId="311"/>
        </pc:sldMkLst>
      </pc:sldChg>
    </pc:docChg>
  </pc:docChgLst>
  <pc:docChgLst>
    <pc:chgData name="Hafele, Jackson M [E CPE]" userId="S::jmhafele@iastate.edu::61072efc-f628-4d19-8dbb-6b66f22aff51" providerId="AD" clId="Web-{4873A25F-4A9E-42FF-B8C0-B73C76C9A341}"/>
    <pc:docChg chg="modSld">
      <pc:chgData name="Hafele, Jackson M [E CPE]" userId="S::jmhafele@iastate.edu::61072efc-f628-4d19-8dbb-6b66f22aff51" providerId="AD" clId="Web-{4873A25F-4A9E-42FF-B8C0-B73C76C9A341}" dt="2023-12-02T17:13:57.778" v="606" actId="20577"/>
      <pc:docMkLst>
        <pc:docMk/>
      </pc:docMkLst>
      <pc:sldChg chg="modSp">
        <pc:chgData name="Hafele, Jackson M [E CPE]" userId="S::jmhafele@iastate.edu::61072efc-f628-4d19-8dbb-6b66f22aff51" providerId="AD" clId="Web-{4873A25F-4A9E-42FF-B8C0-B73C76C9A341}" dt="2023-12-02T17:03:26.005" v="177" actId="20577"/>
        <pc:sldMkLst>
          <pc:docMk/>
          <pc:sldMk cId="1622785853" sldId="334"/>
        </pc:sldMkLst>
        <pc:spChg chg="mod">
          <ac:chgData name="Hafele, Jackson M [E CPE]" userId="S::jmhafele@iastate.edu::61072efc-f628-4d19-8dbb-6b66f22aff51" providerId="AD" clId="Web-{4873A25F-4A9E-42FF-B8C0-B73C76C9A341}" dt="2023-12-02T17:03:26.005" v="177" actId="20577"/>
          <ac:spMkLst>
            <pc:docMk/>
            <pc:sldMk cId="1622785853" sldId="334"/>
            <ac:spMk id="3" creationId="{74D3D282-7F09-20D0-BA2C-573D4A5CD982}"/>
          </ac:spMkLst>
        </pc:spChg>
        <pc:picChg chg="mod">
          <ac:chgData name="Hafele, Jackson M [E CPE]" userId="S::jmhafele@iastate.edu::61072efc-f628-4d19-8dbb-6b66f22aff51" providerId="AD" clId="Web-{4873A25F-4A9E-42FF-B8C0-B73C76C9A341}" dt="2023-12-02T17:02:04.627" v="176" actId="1076"/>
          <ac:picMkLst>
            <pc:docMk/>
            <pc:sldMk cId="1622785853" sldId="334"/>
            <ac:picMk id="6" creationId="{7516A104-ED8F-4FB2-C230-AA98020E8B20}"/>
          </ac:picMkLst>
        </pc:picChg>
        <pc:picChg chg="mod">
          <ac:chgData name="Hafele, Jackson M [E CPE]" userId="S::jmhafele@iastate.edu::61072efc-f628-4d19-8dbb-6b66f22aff51" providerId="AD" clId="Web-{4873A25F-4A9E-42FF-B8C0-B73C76C9A341}" dt="2023-12-02T16:59:19.808" v="44" actId="1076"/>
          <ac:picMkLst>
            <pc:docMk/>
            <pc:sldMk cId="1622785853" sldId="334"/>
            <ac:picMk id="7" creationId="{31752AD2-8F68-AC51-AECE-5C44AE1864C2}"/>
          </ac:picMkLst>
        </pc:picChg>
      </pc:sldChg>
      <pc:sldChg chg="modSp modNotes">
        <pc:chgData name="Hafele, Jackson M [E CPE]" userId="S::jmhafele@iastate.edu::61072efc-f628-4d19-8dbb-6b66f22aff51" providerId="AD" clId="Web-{4873A25F-4A9E-42FF-B8C0-B73C76C9A341}" dt="2023-12-02T17:11:13.835" v="563" actId="14100"/>
        <pc:sldMkLst>
          <pc:docMk/>
          <pc:sldMk cId="62241033" sldId="335"/>
        </pc:sldMkLst>
        <pc:spChg chg="mod">
          <ac:chgData name="Hafele, Jackson M [E CPE]" userId="S::jmhafele@iastate.edu::61072efc-f628-4d19-8dbb-6b66f22aff51" providerId="AD" clId="Web-{4873A25F-4A9E-42FF-B8C0-B73C76C9A341}" dt="2023-12-02T17:11:13.835" v="563" actId="14100"/>
          <ac:spMkLst>
            <pc:docMk/>
            <pc:sldMk cId="62241033" sldId="335"/>
            <ac:spMk id="7" creationId="{63F4B89E-E21C-C65A-9343-6E9F636D6C2C}"/>
          </ac:spMkLst>
        </pc:spChg>
      </pc:sldChg>
      <pc:sldChg chg="modSp">
        <pc:chgData name="Hafele, Jackson M [E CPE]" userId="S::jmhafele@iastate.edu::61072efc-f628-4d19-8dbb-6b66f22aff51" providerId="AD" clId="Web-{4873A25F-4A9E-42FF-B8C0-B73C76C9A341}" dt="2023-12-02T17:10:24.255" v="562" actId="20577"/>
        <pc:sldMkLst>
          <pc:docMk/>
          <pc:sldMk cId="1587389850" sldId="337"/>
        </pc:sldMkLst>
        <pc:spChg chg="mod">
          <ac:chgData name="Hafele, Jackson M [E CPE]" userId="S::jmhafele@iastate.edu::61072efc-f628-4d19-8dbb-6b66f22aff51" providerId="AD" clId="Web-{4873A25F-4A9E-42FF-B8C0-B73C76C9A341}" dt="2023-12-02T17:10:24.255" v="562" actId="20577"/>
          <ac:spMkLst>
            <pc:docMk/>
            <pc:sldMk cId="1587389850" sldId="337"/>
            <ac:spMk id="7" creationId="{425D58C3-4C5B-BD54-3C1A-34E5B5966701}"/>
          </ac:spMkLst>
        </pc:spChg>
      </pc:sldChg>
      <pc:sldChg chg="addSp modSp">
        <pc:chgData name="Hafele, Jackson M [E CPE]" userId="S::jmhafele@iastate.edu::61072efc-f628-4d19-8dbb-6b66f22aff51" providerId="AD" clId="Web-{4873A25F-4A9E-42FF-B8C0-B73C76C9A341}" dt="2023-12-02T17:13:57.778" v="606" actId="20577"/>
        <pc:sldMkLst>
          <pc:docMk/>
          <pc:sldMk cId="2853261746" sldId="358"/>
        </pc:sldMkLst>
        <pc:spChg chg="mod">
          <ac:chgData name="Hafele, Jackson M [E CPE]" userId="S::jmhafele@iastate.edu::61072efc-f628-4d19-8dbb-6b66f22aff51" providerId="AD" clId="Web-{4873A25F-4A9E-42FF-B8C0-B73C76C9A341}" dt="2023-12-02T17:13:57.778" v="606" actId="20577"/>
          <ac:spMkLst>
            <pc:docMk/>
            <pc:sldMk cId="2853261746" sldId="358"/>
            <ac:spMk id="3" creationId="{74D3D282-7F09-20D0-BA2C-573D4A5CD982}"/>
          </ac:spMkLst>
        </pc:spChg>
        <pc:picChg chg="add mod modCrop">
          <ac:chgData name="Hafele, Jackson M [E CPE]" userId="S::jmhafele@iastate.edu::61072efc-f628-4d19-8dbb-6b66f22aff51" providerId="AD" clId="Web-{4873A25F-4A9E-42FF-B8C0-B73C76C9A341}" dt="2023-12-02T16:58:29.884" v="42" actId="1076"/>
          <ac:picMkLst>
            <pc:docMk/>
            <pc:sldMk cId="2853261746" sldId="358"/>
            <ac:picMk id="6" creationId="{D42273F5-093E-AB68-49D2-678F291D099A}"/>
          </ac:picMkLst>
        </pc:picChg>
        <pc:picChg chg="mod">
          <ac:chgData name="Hafele, Jackson M [E CPE]" userId="S::jmhafele@iastate.edu::61072efc-f628-4d19-8dbb-6b66f22aff51" providerId="AD" clId="Web-{4873A25F-4A9E-42FF-B8C0-B73C76C9A341}" dt="2023-12-02T16:57:58.727" v="15" actId="1076"/>
          <ac:picMkLst>
            <pc:docMk/>
            <pc:sldMk cId="2853261746" sldId="358"/>
            <ac:picMk id="7" creationId="{E22A7571-597D-666E-121B-0F4AEBF84170}"/>
          </ac:picMkLst>
        </pc:picChg>
      </pc:sldChg>
    </pc:docChg>
  </pc:docChgLst>
  <pc:docChgLst>
    <pc:chgData name="Hafele, Jackson M" userId="S::jmhafele@iastate.edu::61072efc-f628-4d19-8dbb-6b66f22aff51" providerId="AD" clId="Web-{411C6366-DE16-433D-960A-98631E3E95C2}"/>
    <pc:docChg chg="modSld">
      <pc:chgData name="Hafele, Jackson M" userId="S::jmhafele@iastate.edu::61072efc-f628-4d19-8dbb-6b66f22aff51" providerId="AD" clId="Web-{411C6366-DE16-433D-960A-98631E3E95C2}" dt="2023-04-26T14:00:20.378" v="2" actId="1076"/>
      <pc:docMkLst>
        <pc:docMk/>
      </pc:docMkLst>
      <pc:sldChg chg="modSp">
        <pc:chgData name="Hafele, Jackson M" userId="S::jmhafele@iastate.edu::61072efc-f628-4d19-8dbb-6b66f22aff51" providerId="AD" clId="Web-{411C6366-DE16-433D-960A-98631E3E95C2}" dt="2023-04-26T14:00:20.378" v="2" actId="1076"/>
        <pc:sldMkLst>
          <pc:docMk/>
          <pc:sldMk cId="1076482466" sldId="312"/>
        </pc:sldMkLst>
        <pc:spChg chg="mod">
          <ac:chgData name="Hafele, Jackson M" userId="S::jmhafele@iastate.edu::61072efc-f628-4d19-8dbb-6b66f22aff51" providerId="AD" clId="Web-{411C6366-DE16-433D-960A-98631E3E95C2}" dt="2023-04-26T14:00:20.378" v="2" actId="1076"/>
          <ac:spMkLst>
            <pc:docMk/>
            <pc:sldMk cId="1076482466" sldId="312"/>
            <ac:spMk id="14" creationId="{3A4E517F-8821-4DD9-E72A-EF6919682116}"/>
          </ac:spMkLst>
        </pc:spChg>
        <pc:spChg chg="mod">
          <ac:chgData name="Hafele, Jackson M" userId="S::jmhafele@iastate.edu::61072efc-f628-4d19-8dbb-6b66f22aff51" providerId="AD" clId="Web-{411C6366-DE16-433D-960A-98631E3E95C2}" dt="2023-04-26T14:00:09.659" v="0" actId="1076"/>
          <ac:spMkLst>
            <pc:docMk/>
            <pc:sldMk cId="1076482466" sldId="312"/>
            <ac:spMk id="23" creationId="{86F0E564-01E9-596C-3CBC-08C3B5C73E67}"/>
          </ac:spMkLst>
        </pc:spChg>
        <pc:spChg chg="mod">
          <ac:chgData name="Hafele, Jackson M" userId="S::jmhafele@iastate.edu::61072efc-f628-4d19-8dbb-6b66f22aff51" providerId="AD" clId="Web-{411C6366-DE16-433D-960A-98631E3E95C2}" dt="2023-04-26T14:00:17.253" v="1" actId="1076"/>
          <ac:spMkLst>
            <pc:docMk/>
            <pc:sldMk cId="1076482466" sldId="312"/>
            <ac:spMk id="24" creationId="{F4266834-4DCC-B407-EF11-F599035E3D1B}"/>
          </ac:spMkLst>
        </pc:spChg>
      </pc:sldChg>
    </pc:docChg>
  </pc:docChgLst>
  <pc:docChgLst>
    <pc:chgData name="Ling, Gregory" userId="S::gling@iastate.edu::a8865a4c-9948-4007-9efe-c19fdfb6a2c3" providerId="AD" clId="Web-{274BAEC8-E945-4EE6-83DA-CDB367659944}"/>
    <pc:docChg chg="addSld delSld modSld">
      <pc:chgData name="Ling, Gregory" userId="S::gling@iastate.edu::a8865a4c-9948-4007-9efe-c19fdfb6a2c3" providerId="AD" clId="Web-{274BAEC8-E945-4EE6-83DA-CDB367659944}" dt="2023-04-25T20:32:57.310" v="389" actId="20577"/>
      <pc:docMkLst>
        <pc:docMk/>
      </pc:docMkLst>
      <pc:sldChg chg="addSp delSp modSp">
        <pc:chgData name="Ling, Gregory" userId="S::gling@iastate.edu::a8865a4c-9948-4007-9efe-c19fdfb6a2c3" providerId="AD" clId="Web-{274BAEC8-E945-4EE6-83DA-CDB367659944}" dt="2023-04-25T20:32:57.310" v="389" actId="20577"/>
        <pc:sldMkLst>
          <pc:docMk/>
          <pc:sldMk cId="3793281654" sldId="306"/>
        </pc:sldMkLst>
        <pc:spChg chg="mod">
          <ac:chgData name="Ling, Gregory" userId="S::gling@iastate.edu::a8865a4c-9948-4007-9efe-c19fdfb6a2c3" providerId="AD" clId="Web-{274BAEC8-E945-4EE6-83DA-CDB367659944}" dt="2023-04-25T20:06:55.654" v="26" actId="20577"/>
          <ac:spMkLst>
            <pc:docMk/>
            <pc:sldMk cId="3793281654" sldId="306"/>
            <ac:spMk id="2" creationId="{204E7DD6-7E56-20C8-5D17-A5C14C8453C4}"/>
          </ac:spMkLst>
        </pc:spChg>
        <pc:spChg chg="mod">
          <ac:chgData name="Ling, Gregory" userId="S::gling@iastate.edu::a8865a4c-9948-4007-9efe-c19fdfb6a2c3" providerId="AD" clId="Web-{274BAEC8-E945-4EE6-83DA-CDB367659944}" dt="2023-04-25T20:32:57.310" v="389" actId="20577"/>
          <ac:spMkLst>
            <pc:docMk/>
            <pc:sldMk cId="3793281654" sldId="306"/>
            <ac:spMk id="3" creationId="{A44F137D-399E-657E-E17F-771FF45B561B}"/>
          </ac:spMkLst>
        </pc:spChg>
        <pc:spChg chg="add del mod">
          <ac:chgData name="Ling, Gregory" userId="S::gling@iastate.edu::a8865a4c-9948-4007-9efe-c19fdfb6a2c3" providerId="AD" clId="Web-{274BAEC8-E945-4EE6-83DA-CDB367659944}" dt="2023-04-25T20:09:26.977" v="64"/>
          <ac:spMkLst>
            <pc:docMk/>
            <pc:sldMk cId="3793281654" sldId="306"/>
            <ac:spMk id="6" creationId="{AA66C42E-EE53-35C3-8AD6-4D3D525C5691}"/>
          </ac:spMkLst>
        </pc:spChg>
        <pc:spChg chg="add mod topLvl">
          <ac:chgData name="Ling, Gregory" userId="S::gling@iastate.edu::a8865a4c-9948-4007-9efe-c19fdfb6a2c3" providerId="AD" clId="Web-{274BAEC8-E945-4EE6-83DA-CDB367659944}" dt="2023-04-25T20:16:05.489" v="153" actId="1076"/>
          <ac:spMkLst>
            <pc:docMk/>
            <pc:sldMk cId="3793281654" sldId="306"/>
            <ac:spMk id="7" creationId="{1CF1C30E-5C13-3114-0CE1-F625A68B3978}"/>
          </ac:spMkLst>
        </pc:spChg>
        <pc:spChg chg="add del mod">
          <ac:chgData name="Ling, Gregory" userId="S::gling@iastate.edu::a8865a4c-9948-4007-9efe-c19fdfb6a2c3" providerId="AD" clId="Web-{274BAEC8-E945-4EE6-83DA-CDB367659944}" dt="2023-04-25T20:15:36.659" v="148"/>
          <ac:spMkLst>
            <pc:docMk/>
            <pc:sldMk cId="3793281654" sldId="306"/>
            <ac:spMk id="12" creationId="{41530288-F455-61BB-D0BE-338E0BA40767}"/>
          </ac:spMkLst>
        </pc:spChg>
        <pc:spChg chg="add del">
          <ac:chgData name="Ling, Gregory" userId="S::gling@iastate.edu::a8865a4c-9948-4007-9efe-c19fdfb6a2c3" providerId="AD" clId="Web-{274BAEC8-E945-4EE6-83DA-CDB367659944}" dt="2023-04-25T20:12:31.928" v="107"/>
          <ac:spMkLst>
            <pc:docMk/>
            <pc:sldMk cId="3793281654" sldId="306"/>
            <ac:spMk id="14" creationId="{FD74BC44-5A2B-DD34-1241-D540239F00D5}"/>
          </ac:spMkLst>
        </pc:spChg>
        <pc:grpChg chg="add del">
          <ac:chgData name="Ling, Gregory" userId="S::gling@iastate.edu::a8865a4c-9948-4007-9efe-c19fdfb6a2c3" providerId="AD" clId="Web-{274BAEC8-E945-4EE6-83DA-CDB367659944}" dt="2023-04-25T20:12:02.535" v="100"/>
          <ac:grpSpMkLst>
            <pc:docMk/>
            <pc:sldMk cId="3793281654" sldId="306"/>
            <ac:grpSpMk id="9" creationId="{2E7A9F02-2F60-119F-FC16-47A858C6BBF5}"/>
          </ac:grpSpMkLst>
        </pc:grpChg>
        <pc:grpChg chg="add mod">
          <ac:chgData name="Ling, Gregory" userId="S::gling@iastate.edu::a8865a4c-9948-4007-9efe-c19fdfb6a2c3" providerId="AD" clId="Web-{274BAEC8-E945-4EE6-83DA-CDB367659944}" dt="2023-04-25T20:15:46.472" v="151" actId="14100"/>
          <ac:grpSpMkLst>
            <pc:docMk/>
            <pc:sldMk cId="3793281654" sldId="306"/>
            <ac:grpSpMk id="10" creationId="{5FC34184-6CAC-8802-B2B7-90919CC27F06}"/>
          </ac:grpSpMkLst>
        </pc:grpChg>
        <pc:picChg chg="add mod topLvl">
          <ac:chgData name="Ling, Gregory" userId="S::gling@iastate.edu::a8865a4c-9948-4007-9efe-c19fdfb6a2c3" providerId="AD" clId="Web-{274BAEC8-E945-4EE6-83DA-CDB367659944}" dt="2023-04-25T20:16:04.145" v="152" actId="14100"/>
          <ac:picMkLst>
            <pc:docMk/>
            <pc:sldMk cId="3793281654" sldId="306"/>
            <ac:picMk id="5" creationId="{F5EBDC2D-B4D2-D2AE-2880-374F6CCAE71B}"/>
          </ac:picMkLst>
        </pc:picChg>
        <pc:picChg chg="add del mod">
          <ac:chgData name="Ling, Gregory" userId="S::gling@iastate.edu::a8865a4c-9948-4007-9efe-c19fdfb6a2c3" providerId="AD" clId="Web-{274BAEC8-E945-4EE6-83DA-CDB367659944}" dt="2023-04-25T20:15:34.800" v="147"/>
          <ac:picMkLst>
            <pc:docMk/>
            <pc:sldMk cId="3793281654" sldId="306"/>
            <ac:picMk id="8" creationId="{5BE3C3DA-5480-99B0-081F-E65C933DE356}"/>
          </ac:picMkLst>
        </pc:picChg>
      </pc:sldChg>
      <pc:sldChg chg="addSp delSp modSp">
        <pc:chgData name="Ling, Gregory" userId="S::gling@iastate.edu::a8865a4c-9948-4007-9efe-c19fdfb6a2c3" providerId="AD" clId="Web-{274BAEC8-E945-4EE6-83DA-CDB367659944}" dt="2023-04-25T20:29:26.201" v="328" actId="1076"/>
        <pc:sldMkLst>
          <pc:docMk/>
          <pc:sldMk cId="1393578235" sldId="307"/>
        </pc:sldMkLst>
        <pc:spChg chg="del">
          <ac:chgData name="Ling, Gregory" userId="S::gling@iastate.edu::a8865a4c-9948-4007-9efe-c19fdfb6a2c3" providerId="AD" clId="Web-{274BAEC8-E945-4EE6-83DA-CDB367659944}" dt="2023-04-25T20:26:18.391" v="223"/>
          <ac:spMkLst>
            <pc:docMk/>
            <pc:sldMk cId="1393578235" sldId="307"/>
            <ac:spMk id="3" creationId="{6731F1F7-A258-624F-CFC9-FBFDE8981061}"/>
          </ac:spMkLst>
        </pc:spChg>
        <pc:spChg chg="add del">
          <ac:chgData name="Ling, Gregory" userId="S::gling@iastate.edu::a8865a4c-9948-4007-9efe-c19fdfb6a2c3" providerId="AD" clId="Web-{274BAEC8-E945-4EE6-83DA-CDB367659944}" dt="2023-04-25T20:19:30.332" v="157"/>
          <ac:spMkLst>
            <pc:docMk/>
            <pc:sldMk cId="1393578235" sldId="307"/>
            <ac:spMk id="10" creationId="{910C7144-4822-C0D6-A245-955798DD040D}"/>
          </ac:spMkLst>
        </pc:spChg>
        <pc:spChg chg="add del mod">
          <ac:chgData name="Ling, Gregory" userId="S::gling@iastate.edu::a8865a4c-9948-4007-9efe-c19fdfb6a2c3" providerId="AD" clId="Web-{274BAEC8-E945-4EE6-83DA-CDB367659944}" dt="2023-04-25T20:22:38.485" v="184"/>
          <ac:spMkLst>
            <pc:docMk/>
            <pc:sldMk cId="1393578235" sldId="307"/>
            <ac:spMk id="11" creationId="{6751BE59-4E4A-BFF4-E7F2-3DC5B383DBDE}"/>
          </ac:spMkLst>
        </pc:spChg>
        <pc:spChg chg="add del mod">
          <ac:chgData name="Ling, Gregory" userId="S::gling@iastate.edu::a8865a4c-9948-4007-9efe-c19fdfb6a2c3" providerId="AD" clId="Web-{274BAEC8-E945-4EE6-83DA-CDB367659944}" dt="2023-04-25T20:22:38.485" v="183"/>
          <ac:spMkLst>
            <pc:docMk/>
            <pc:sldMk cId="1393578235" sldId="307"/>
            <ac:spMk id="12" creationId="{09977233-B5B3-53C9-0FEB-A1B69C97964C}"/>
          </ac:spMkLst>
        </pc:spChg>
        <pc:spChg chg="add del mod">
          <ac:chgData name="Ling, Gregory" userId="S::gling@iastate.edu::a8865a4c-9948-4007-9efe-c19fdfb6a2c3" providerId="AD" clId="Web-{274BAEC8-E945-4EE6-83DA-CDB367659944}" dt="2023-04-25T20:22:38.485" v="182"/>
          <ac:spMkLst>
            <pc:docMk/>
            <pc:sldMk cId="1393578235" sldId="307"/>
            <ac:spMk id="13" creationId="{B4F2F458-9FA9-1654-4F19-7C664D35B784}"/>
          </ac:spMkLst>
        </pc:spChg>
        <pc:spChg chg="add del mod">
          <ac:chgData name="Ling, Gregory" userId="S::gling@iastate.edu::a8865a4c-9948-4007-9efe-c19fdfb6a2c3" providerId="AD" clId="Web-{274BAEC8-E945-4EE6-83DA-CDB367659944}" dt="2023-04-25T20:22:38.485" v="181"/>
          <ac:spMkLst>
            <pc:docMk/>
            <pc:sldMk cId="1393578235" sldId="307"/>
            <ac:spMk id="14" creationId="{A083C070-154C-57A9-EF55-64B9A4BAD81C}"/>
          </ac:spMkLst>
        </pc:spChg>
        <pc:spChg chg="add del mod">
          <ac:chgData name="Ling, Gregory" userId="S::gling@iastate.edu::a8865a4c-9948-4007-9efe-c19fdfb6a2c3" providerId="AD" clId="Web-{274BAEC8-E945-4EE6-83DA-CDB367659944}" dt="2023-04-25T20:26:58.816" v="237"/>
          <ac:spMkLst>
            <pc:docMk/>
            <pc:sldMk cId="1393578235" sldId="307"/>
            <ac:spMk id="15" creationId="{B5C49291-EE8A-E65C-22EC-1C5FDD65D716}"/>
          </ac:spMkLst>
        </pc:spChg>
        <pc:spChg chg="add del">
          <ac:chgData name="Ling, Gregory" userId="S::gling@iastate.edu::a8865a4c-9948-4007-9efe-c19fdfb6a2c3" providerId="AD" clId="Web-{274BAEC8-E945-4EE6-83DA-CDB367659944}" dt="2023-04-25T20:23:08.925" v="195"/>
          <ac:spMkLst>
            <pc:docMk/>
            <pc:sldMk cId="1393578235" sldId="307"/>
            <ac:spMk id="16" creationId="{79B6960D-5D54-0344-0A23-4DFB5D0C99F1}"/>
          </ac:spMkLst>
        </pc:spChg>
        <pc:spChg chg="add del">
          <ac:chgData name="Ling, Gregory" userId="S::gling@iastate.edu::a8865a4c-9948-4007-9efe-c19fdfb6a2c3" providerId="AD" clId="Web-{274BAEC8-E945-4EE6-83DA-CDB367659944}" dt="2023-04-25T20:23:07.440" v="194"/>
          <ac:spMkLst>
            <pc:docMk/>
            <pc:sldMk cId="1393578235" sldId="307"/>
            <ac:spMk id="17" creationId="{95B1FE4E-C3D6-B99F-C85A-B4FBE94FE49B}"/>
          </ac:spMkLst>
        </pc:spChg>
        <pc:spChg chg="add del mod">
          <ac:chgData name="Ling, Gregory" userId="S::gling@iastate.edu::a8865a4c-9948-4007-9efe-c19fdfb6a2c3" providerId="AD" clId="Web-{274BAEC8-E945-4EE6-83DA-CDB367659944}" dt="2023-04-25T20:24:59.558" v="203"/>
          <ac:spMkLst>
            <pc:docMk/>
            <pc:sldMk cId="1393578235" sldId="307"/>
            <ac:spMk id="18" creationId="{3F30A8BF-A9D7-E634-A166-FB55976F86AE}"/>
          </ac:spMkLst>
        </pc:spChg>
        <pc:spChg chg="add mod">
          <ac:chgData name="Ling, Gregory" userId="S::gling@iastate.edu::a8865a4c-9948-4007-9efe-c19fdfb6a2c3" providerId="AD" clId="Web-{274BAEC8-E945-4EE6-83DA-CDB367659944}" dt="2023-04-25T20:29:23.045" v="326" actId="1076"/>
          <ac:spMkLst>
            <pc:docMk/>
            <pc:sldMk cId="1393578235" sldId="307"/>
            <ac:spMk id="19" creationId="{9E91735E-AAAB-8CEA-7D0D-C43549A0EDCC}"/>
          </ac:spMkLst>
        </pc:spChg>
        <pc:spChg chg="add del mod">
          <ac:chgData name="Ling, Gregory" userId="S::gling@iastate.edu::a8865a4c-9948-4007-9efe-c19fdfb6a2c3" providerId="AD" clId="Web-{274BAEC8-E945-4EE6-83DA-CDB367659944}" dt="2023-04-25T20:26:59.644" v="238"/>
          <ac:spMkLst>
            <pc:docMk/>
            <pc:sldMk cId="1393578235" sldId="307"/>
            <ac:spMk id="20" creationId="{9B5909EA-C61B-95C5-8295-0F765FC75DCC}"/>
          </ac:spMkLst>
        </pc:spChg>
        <pc:spChg chg="add del mod">
          <ac:chgData name="Ling, Gregory" userId="S::gling@iastate.edu::a8865a4c-9948-4007-9efe-c19fdfb6a2c3" providerId="AD" clId="Web-{274BAEC8-E945-4EE6-83DA-CDB367659944}" dt="2023-04-25T20:27:00.394" v="239"/>
          <ac:spMkLst>
            <pc:docMk/>
            <pc:sldMk cId="1393578235" sldId="307"/>
            <ac:spMk id="21" creationId="{78DDFA7F-5A8C-C68B-5826-4B36A6CB28E5}"/>
          </ac:spMkLst>
        </pc:spChg>
        <pc:spChg chg="add mod">
          <ac:chgData name="Ling, Gregory" userId="S::gling@iastate.edu::a8865a4c-9948-4007-9efe-c19fdfb6a2c3" providerId="AD" clId="Web-{274BAEC8-E945-4EE6-83DA-CDB367659944}" dt="2023-04-25T20:29:18.997" v="325" actId="1076"/>
          <ac:spMkLst>
            <pc:docMk/>
            <pc:sldMk cId="1393578235" sldId="307"/>
            <ac:spMk id="22" creationId="{63C30A26-7CA0-FC15-E80D-C7A65010B958}"/>
          </ac:spMkLst>
        </pc:spChg>
        <pc:spChg chg="add mod">
          <ac:chgData name="Ling, Gregory" userId="S::gling@iastate.edu::a8865a4c-9948-4007-9efe-c19fdfb6a2c3" providerId="AD" clId="Web-{274BAEC8-E945-4EE6-83DA-CDB367659944}" dt="2023-04-25T20:29:24.654" v="327" actId="1076"/>
          <ac:spMkLst>
            <pc:docMk/>
            <pc:sldMk cId="1393578235" sldId="307"/>
            <ac:spMk id="23" creationId="{FC7C8936-C643-D844-1193-A6C59BEF8DC5}"/>
          </ac:spMkLst>
        </pc:spChg>
        <pc:spChg chg="add mod">
          <ac:chgData name="Ling, Gregory" userId="S::gling@iastate.edu::a8865a4c-9948-4007-9efe-c19fdfb6a2c3" providerId="AD" clId="Web-{274BAEC8-E945-4EE6-83DA-CDB367659944}" dt="2023-04-25T20:29:26.201" v="328" actId="1076"/>
          <ac:spMkLst>
            <pc:docMk/>
            <pc:sldMk cId="1393578235" sldId="307"/>
            <ac:spMk id="24" creationId="{019ACC27-2503-E896-B7C0-B4437E38B8A0}"/>
          </ac:spMkLst>
        </pc:spChg>
        <pc:graphicFrameChg chg="add del mod modGraphic">
          <ac:chgData name="Ling, Gregory" userId="S::gling@iastate.edu::a8865a4c-9948-4007-9efe-c19fdfb6a2c3" providerId="AD" clId="Web-{274BAEC8-E945-4EE6-83DA-CDB367659944}" dt="2023-04-25T20:19:22.987" v="155"/>
          <ac:graphicFrameMkLst>
            <pc:docMk/>
            <pc:sldMk cId="1393578235" sldId="307"/>
            <ac:graphicFrameMk id="5" creationId="{52A4FB35-F4B9-484F-1C91-99F2C94C66B1}"/>
          </ac:graphicFrameMkLst>
        </pc:graphicFrameChg>
      </pc:sldChg>
      <pc:sldChg chg="del">
        <pc:chgData name="Ling, Gregory" userId="S::gling@iastate.edu::a8865a4c-9948-4007-9efe-c19fdfb6a2c3" providerId="AD" clId="Web-{274BAEC8-E945-4EE6-83DA-CDB367659944}" dt="2023-04-25T20:07:11.624" v="31"/>
        <pc:sldMkLst>
          <pc:docMk/>
          <pc:sldMk cId="1695359700" sldId="318"/>
        </pc:sldMkLst>
      </pc:sldChg>
      <pc:sldChg chg="addSp delSp modSp add replId">
        <pc:chgData name="Ling, Gregory" userId="S::gling@iastate.edu::a8865a4c-9948-4007-9efe-c19fdfb6a2c3" providerId="AD" clId="Web-{274BAEC8-E945-4EE6-83DA-CDB367659944}" dt="2023-04-25T20:30:30.159" v="346" actId="20577"/>
        <pc:sldMkLst>
          <pc:docMk/>
          <pc:sldMk cId="546966611" sldId="322"/>
        </pc:sldMkLst>
        <pc:spChg chg="mod">
          <ac:chgData name="Ling, Gregory" userId="S::gling@iastate.edu::a8865a4c-9948-4007-9efe-c19fdfb6a2c3" providerId="AD" clId="Web-{274BAEC8-E945-4EE6-83DA-CDB367659944}" dt="2023-04-25T20:30:30.159" v="346" actId="20577"/>
          <ac:spMkLst>
            <pc:docMk/>
            <pc:sldMk cId="546966611" sldId="322"/>
            <ac:spMk id="3" creationId="{A44F137D-399E-657E-E17F-771FF45B561B}"/>
          </ac:spMkLst>
        </pc:spChg>
        <pc:spChg chg="mod topLvl">
          <ac:chgData name="Ling, Gregory" userId="S::gling@iastate.edu::a8865a4c-9948-4007-9efe-c19fdfb6a2c3" providerId="AD" clId="Web-{274BAEC8-E945-4EE6-83DA-CDB367659944}" dt="2023-04-25T20:15:16.986" v="143" actId="1076"/>
          <ac:spMkLst>
            <pc:docMk/>
            <pc:sldMk cId="546966611" sldId="322"/>
            <ac:spMk id="12" creationId="{41530288-F455-61BB-D0BE-338E0BA40767}"/>
          </ac:spMkLst>
        </pc:spChg>
        <pc:grpChg chg="add del">
          <ac:chgData name="Ling, Gregory" userId="S::gling@iastate.edu::a8865a4c-9948-4007-9efe-c19fdfb6a2c3" providerId="AD" clId="Web-{274BAEC8-E945-4EE6-83DA-CDB367659944}" dt="2023-04-25T20:14:53.156" v="136"/>
          <ac:grpSpMkLst>
            <pc:docMk/>
            <pc:sldMk cId="546966611" sldId="322"/>
            <ac:grpSpMk id="6" creationId="{BE9ADF8E-5300-4E14-06EC-5D8519A7A770}"/>
          </ac:grpSpMkLst>
        </pc:grpChg>
        <pc:grpChg chg="add mod">
          <ac:chgData name="Ling, Gregory" userId="S::gling@iastate.edu::a8865a4c-9948-4007-9efe-c19fdfb6a2c3" providerId="AD" clId="Web-{274BAEC8-E945-4EE6-83DA-CDB367659944}" dt="2023-04-25T20:15:32.503" v="146" actId="1076"/>
          <ac:grpSpMkLst>
            <pc:docMk/>
            <pc:sldMk cId="546966611" sldId="322"/>
            <ac:grpSpMk id="9" creationId="{3B5A0FA6-5120-F7EF-05AB-D64571E7A6D6}"/>
          </ac:grpSpMkLst>
        </pc:grpChg>
        <pc:grpChg chg="del">
          <ac:chgData name="Ling, Gregory" userId="S::gling@iastate.edu::a8865a4c-9948-4007-9efe-c19fdfb6a2c3" providerId="AD" clId="Web-{274BAEC8-E945-4EE6-83DA-CDB367659944}" dt="2023-04-25T20:14:18.404" v="122"/>
          <ac:grpSpMkLst>
            <pc:docMk/>
            <pc:sldMk cId="546966611" sldId="322"/>
            <ac:grpSpMk id="10" creationId="{5FC34184-6CAC-8802-B2B7-90919CC27F06}"/>
          </ac:grpSpMkLst>
        </pc:grpChg>
        <pc:picChg chg="mod topLvl">
          <ac:chgData name="Ling, Gregory" userId="S::gling@iastate.edu::a8865a4c-9948-4007-9efe-c19fdfb6a2c3" providerId="AD" clId="Web-{274BAEC8-E945-4EE6-83DA-CDB367659944}" dt="2023-04-25T20:15:09.923" v="142" actId="1076"/>
          <ac:picMkLst>
            <pc:docMk/>
            <pc:sldMk cId="546966611" sldId="322"/>
            <ac:picMk id="8" creationId="{5BE3C3DA-5480-99B0-081F-E65C933DE356}"/>
          </ac:picMkLst>
        </pc:picChg>
      </pc:sldChg>
    </pc:docChg>
  </pc:docChgLst>
  <pc:docChgLst>
    <pc:chgData name="Breeding, Cade C" userId="S::breeding@iastate.edu::17faa9be-3b5d-40c0-be5f-339ab44d4d6b" providerId="AD" clId="Web-{C7281675-7036-48F8-9B66-3D0D2063481E}"/>
    <pc:docChg chg="modSld">
      <pc:chgData name="Breeding, Cade C" userId="S::breeding@iastate.edu::17faa9be-3b5d-40c0-be5f-339ab44d4d6b" providerId="AD" clId="Web-{C7281675-7036-48F8-9B66-3D0D2063481E}" dt="2023-05-02T20:08:50.011" v="141" actId="20577"/>
      <pc:docMkLst>
        <pc:docMk/>
      </pc:docMkLst>
      <pc:sldChg chg="addSp delSp modSp">
        <pc:chgData name="Breeding, Cade C" userId="S::breeding@iastate.edu::17faa9be-3b5d-40c0-be5f-339ab44d4d6b" providerId="AD" clId="Web-{C7281675-7036-48F8-9B66-3D0D2063481E}" dt="2023-04-30T20:53:27.973" v="116"/>
        <pc:sldMkLst>
          <pc:docMk/>
          <pc:sldMk cId="2617432285" sldId="327"/>
        </pc:sldMkLst>
        <pc:spChg chg="mod">
          <ac:chgData name="Breeding, Cade C" userId="S::breeding@iastate.edu::17faa9be-3b5d-40c0-be5f-339ab44d4d6b" providerId="AD" clId="Web-{C7281675-7036-48F8-9B66-3D0D2063481E}" dt="2023-04-30T20:35:30.161" v="83" actId="20577"/>
          <ac:spMkLst>
            <pc:docMk/>
            <pc:sldMk cId="2617432285" sldId="327"/>
            <ac:spMk id="2" creationId="{C673FDB3-49E4-ACC7-08BB-25202569A894}"/>
          </ac:spMkLst>
        </pc:spChg>
        <pc:spChg chg="del">
          <ac:chgData name="Breeding, Cade C" userId="S::breeding@iastate.edu::17faa9be-3b5d-40c0-be5f-339ab44d4d6b" providerId="AD" clId="Web-{C7281675-7036-48F8-9B66-3D0D2063481E}" dt="2023-04-30T20:53:27.973" v="116"/>
          <ac:spMkLst>
            <pc:docMk/>
            <pc:sldMk cId="2617432285" sldId="327"/>
            <ac:spMk id="3" creationId="{437033B8-9E68-9319-47C6-C6444FE5D0E1}"/>
          </ac:spMkLst>
        </pc:spChg>
        <pc:picChg chg="add mod">
          <ac:chgData name="Breeding, Cade C" userId="S::breeding@iastate.edu::17faa9be-3b5d-40c0-be5f-339ab44d4d6b" providerId="AD" clId="Web-{C7281675-7036-48F8-9B66-3D0D2063481E}" dt="2023-04-30T20:45:16.083" v="115" actId="1076"/>
          <ac:picMkLst>
            <pc:docMk/>
            <pc:sldMk cId="2617432285" sldId="327"/>
            <ac:picMk id="5" creationId="{572650C1-1503-6528-1553-6583A4D6F8B9}"/>
          </ac:picMkLst>
        </pc:picChg>
        <pc:picChg chg="add mod">
          <ac:chgData name="Breeding, Cade C" userId="S::breeding@iastate.edu::17faa9be-3b5d-40c0-be5f-339ab44d4d6b" providerId="AD" clId="Web-{C7281675-7036-48F8-9B66-3D0D2063481E}" dt="2023-04-30T20:44:51.973" v="109" actId="1076"/>
          <ac:picMkLst>
            <pc:docMk/>
            <pc:sldMk cId="2617432285" sldId="327"/>
            <ac:picMk id="6" creationId="{139D909C-8609-AB17-0790-3FDD916F581F}"/>
          </ac:picMkLst>
        </pc:picChg>
        <pc:picChg chg="add mod">
          <ac:chgData name="Breeding, Cade C" userId="S::breeding@iastate.edu::17faa9be-3b5d-40c0-be5f-339ab44d4d6b" providerId="AD" clId="Web-{C7281675-7036-48F8-9B66-3D0D2063481E}" dt="2023-04-30T20:44:55.160" v="110" actId="1076"/>
          <ac:picMkLst>
            <pc:docMk/>
            <pc:sldMk cId="2617432285" sldId="327"/>
            <ac:picMk id="7" creationId="{F7A52D46-C730-5136-35DA-97D6CC2EB16D}"/>
          </ac:picMkLst>
        </pc:picChg>
        <pc:picChg chg="add mod">
          <ac:chgData name="Breeding, Cade C" userId="S::breeding@iastate.edu::17faa9be-3b5d-40c0-be5f-339ab44d4d6b" providerId="AD" clId="Web-{C7281675-7036-48F8-9B66-3D0D2063481E}" dt="2023-04-30T20:45:11.317" v="114" actId="1076"/>
          <ac:picMkLst>
            <pc:docMk/>
            <pc:sldMk cId="2617432285" sldId="327"/>
            <ac:picMk id="8" creationId="{97E8C3B6-5F88-4353-D10F-607DDDE253B4}"/>
          </ac:picMkLst>
        </pc:picChg>
        <pc:picChg chg="add mod">
          <ac:chgData name="Breeding, Cade C" userId="S::breeding@iastate.edu::17faa9be-3b5d-40c0-be5f-339ab44d4d6b" providerId="AD" clId="Web-{C7281675-7036-48F8-9B66-3D0D2063481E}" dt="2023-04-30T20:45:04.645" v="113" actId="14100"/>
          <ac:picMkLst>
            <pc:docMk/>
            <pc:sldMk cId="2617432285" sldId="327"/>
            <ac:picMk id="9" creationId="{F0B5964A-DDE3-0043-9DEF-56D3CBC36141}"/>
          </ac:picMkLst>
        </pc:picChg>
        <pc:picChg chg="add mod">
          <ac:chgData name="Breeding, Cade C" userId="S::breeding@iastate.edu::17faa9be-3b5d-40c0-be5f-339ab44d4d6b" providerId="AD" clId="Web-{C7281675-7036-48F8-9B66-3D0D2063481E}" dt="2023-04-30T20:44:57.567" v="111" actId="1076"/>
          <ac:picMkLst>
            <pc:docMk/>
            <pc:sldMk cId="2617432285" sldId="327"/>
            <ac:picMk id="10" creationId="{994624AA-35A0-8368-5A68-BD8B581690E2}"/>
          </ac:picMkLst>
        </pc:picChg>
      </pc:sldChg>
      <pc:sldChg chg="modSp">
        <pc:chgData name="Breeding, Cade C" userId="S::breeding@iastate.edu::17faa9be-3b5d-40c0-be5f-339ab44d4d6b" providerId="AD" clId="Web-{C7281675-7036-48F8-9B66-3D0D2063481E}" dt="2023-05-02T20:08:50.011" v="141" actId="20577"/>
        <pc:sldMkLst>
          <pc:docMk/>
          <pc:sldMk cId="3961598258" sldId="333"/>
        </pc:sldMkLst>
        <pc:spChg chg="mod">
          <ac:chgData name="Breeding, Cade C" userId="S::breeding@iastate.edu::17faa9be-3b5d-40c0-be5f-339ab44d4d6b" providerId="AD" clId="Web-{C7281675-7036-48F8-9B66-3D0D2063481E}" dt="2023-05-02T20:08:33.354" v="129" actId="20577"/>
          <ac:spMkLst>
            <pc:docMk/>
            <pc:sldMk cId="3961598258" sldId="333"/>
            <ac:spMk id="7" creationId="{59AE870D-98A2-13E8-B30B-312D7064DDF0}"/>
          </ac:spMkLst>
        </pc:spChg>
        <pc:spChg chg="mod">
          <ac:chgData name="Breeding, Cade C" userId="S::breeding@iastate.edu::17faa9be-3b5d-40c0-be5f-339ab44d4d6b" providerId="AD" clId="Web-{C7281675-7036-48F8-9B66-3D0D2063481E}" dt="2023-05-02T20:08:50.011" v="141" actId="20577"/>
          <ac:spMkLst>
            <pc:docMk/>
            <pc:sldMk cId="3961598258" sldId="333"/>
            <ac:spMk id="8" creationId="{5494005E-7ABF-52A1-F4F9-7193D27B2C10}"/>
          </ac:spMkLst>
        </pc:spChg>
      </pc:sldChg>
    </pc:docChg>
  </pc:docChgLst>
  <pc:docChgLst>
    <pc:chgData name="Hafele, Jackson M [E CPE]" userId="S::jmhafele@iastate.edu::61072efc-f628-4d19-8dbb-6b66f22aff51" providerId="AD" clId="Web-{D398A2E4-B94B-4E05-986D-41FD784D4D30}"/>
    <pc:docChg chg="modSld">
      <pc:chgData name="Hafele, Jackson M [E CPE]" userId="S::jmhafele@iastate.edu::61072efc-f628-4d19-8dbb-6b66f22aff51" providerId="AD" clId="Web-{D398A2E4-B94B-4E05-986D-41FD784D4D30}" dt="2023-12-01T02:19:40.026" v="6" actId="1076"/>
      <pc:docMkLst>
        <pc:docMk/>
      </pc:docMkLst>
      <pc:sldChg chg="addSp delSp modSp">
        <pc:chgData name="Hafele, Jackson M [E CPE]" userId="S::jmhafele@iastate.edu::61072efc-f628-4d19-8dbb-6b66f22aff51" providerId="AD" clId="Web-{D398A2E4-B94B-4E05-986D-41FD784D4D30}" dt="2023-12-01T02:19:40.026" v="6" actId="1076"/>
        <pc:sldMkLst>
          <pc:docMk/>
          <pc:sldMk cId="2853261746" sldId="358"/>
        </pc:sldMkLst>
        <pc:picChg chg="del">
          <ac:chgData name="Hafele, Jackson M [E CPE]" userId="S::jmhafele@iastate.edu::61072efc-f628-4d19-8dbb-6b66f22aff51" providerId="AD" clId="Web-{D398A2E4-B94B-4E05-986D-41FD784D4D30}" dt="2023-12-01T02:19:27.291" v="0"/>
          <ac:picMkLst>
            <pc:docMk/>
            <pc:sldMk cId="2853261746" sldId="358"/>
            <ac:picMk id="6" creationId="{91595E79-D9B2-0BDC-31DC-9F391CE0E569}"/>
          </ac:picMkLst>
        </pc:picChg>
        <pc:picChg chg="add mod">
          <ac:chgData name="Hafele, Jackson M [E CPE]" userId="S::jmhafele@iastate.edu::61072efc-f628-4d19-8dbb-6b66f22aff51" providerId="AD" clId="Web-{D398A2E4-B94B-4E05-986D-41FD784D4D30}" dt="2023-12-01T02:19:40.026" v="6" actId="1076"/>
          <ac:picMkLst>
            <pc:docMk/>
            <pc:sldMk cId="2853261746" sldId="358"/>
            <ac:picMk id="7" creationId="{E22A7571-597D-666E-121B-0F4AEBF84170}"/>
          </ac:picMkLst>
        </pc:picChg>
      </pc:sldChg>
    </pc:docChg>
  </pc:docChgLst>
  <pc:docChgLst>
    <pc:chgData name="Galles, Will N" userId="S::wngalles@iastate.edu::baab4952-1140-4e13-ac04-b580ca9d6271" providerId="AD" clId="Web-{D03B5EE3-4408-4C4C-9BDE-F2C44FDC5021}"/>
    <pc:docChg chg="modSld">
      <pc:chgData name="Galles, Will N" userId="S::wngalles@iastate.edu::baab4952-1140-4e13-ac04-b580ca9d6271" providerId="AD" clId="Web-{D03B5EE3-4408-4C4C-9BDE-F2C44FDC5021}" dt="2023-05-02T18:42:50.031" v="44" actId="1076"/>
      <pc:docMkLst>
        <pc:docMk/>
      </pc:docMkLst>
      <pc:sldChg chg="addSp delSp modSp">
        <pc:chgData name="Galles, Will N" userId="S::wngalles@iastate.edu::baab4952-1140-4e13-ac04-b580ca9d6271" providerId="AD" clId="Web-{D03B5EE3-4408-4C4C-9BDE-F2C44FDC5021}" dt="2023-05-02T18:36:34.351" v="28" actId="1076"/>
        <pc:sldMkLst>
          <pc:docMk/>
          <pc:sldMk cId="1288743768" sldId="316"/>
        </pc:sldMkLst>
        <pc:spChg chg="del mod">
          <ac:chgData name="Galles, Will N" userId="S::wngalles@iastate.edu::baab4952-1140-4e13-ac04-b580ca9d6271" providerId="AD" clId="Web-{D03B5EE3-4408-4C4C-9BDE-F2C44FDC5021}" dt="2023-05-02T18:32:44.393" v="1"/>
          <ac:spMkLst>
            <pc:docMk/>
            <pc:sldMk cId="1288743768" sldId="316"/>
            <ac:spMk id="3" creationId="{1536A32C-A533-F47F-6F11-0325B8C1EB6E}"/>
          </ac:spMkLst>
        </pc:spChg>
        <pc:picChg chg="add del mod">
          <ac:chgData name="Galles, Will N" userId="S::wngalles@iastate.edu::baab4952-1140-4e13-ac04-b580ca9d6271" providerId="AD" clId="Web-{D03B5EE3-4408-4C4C-9BDE-F2C44FDC5021}" dt="2023-05-02T18:34:40.286" v="15"/>
          <ac:picMkLst>
            <pc:docMk/>
            <pc:sldMk cId="1288743768" sldId="316"/>
            <ac:picMk id="5" creationId="{8E2251C3-3880-3664-D43B-C4A418374CA5}"/>
          </ac:picMkLst>
        </pc:picChg>
        <pc:picChg chg="del mod">
          <ac:chgData name="Galles, Will N" userId="S::wngalles@iastate.edu::baab4952-1140-4e13-ac04-b580ca9d6271" providerId="AD" clId="Web-{D03B5EE3-4408-4C4C-9BDE-F2C44FDC5021}" dt="2023-05-02T18:33:57.394" v="5"/>
          <ac:picMkLst>
            <pc:docMk/>
            <pc:sldMk cId="1288743768" sldId="316"/>
            <ac:picMk id="6" creationId="{17259315-C555-F7FF-F7DC-E2D7BB6A29BB}"/>
          </ac:picMkLst>
        </pc:picChg>
        <pc:picChg chg="add del mod">
          <ac:chgData name="Galles, Will N" userId="S::wngalles@iastate.edu::baab4952-1140-4e13-ac04-b580ca9d6271" providerId="AD" clId="Web-{D03B5EE3-4408-4C4C-9BDE-F2C44FDC5021}" dt="2023-05-02T18:36:21.741" v="22"/>
          <ac:picMkLst>
            <pc:docMk/>
            <pc:sldMk cId="1288743768" sldId="316"/>
            <ac:picMk id="7" creationId="{D704E129-F0C9-773C-4B89-6440A831C32B}"/>
          </ac:picMkLst>
        </pc:picChg>
        <pc:picChg chg="add mod">
          <ac:chgData name="Galles, Will N" userId="S::wngalles@iastate.edu::baab4952-1140-4e13-ac04-b580ca9d6271" providerId="AD" clId="Web-{D03B5EE3-4408-4C4C-9BDE-F2C44FDC5021}" dt="2023-05-02T18:36:34.351" v="28" actId="1076"/>
          <ac:picMkLst>
            <pc:docMk/>
            <pc:sldMk cId="1288743768" sldId="316"/>
            <ac:picMk id="10" creationId="{17F5E131-FB2A-DB70-6A96-146E6A4C2EDE}"/>
          </ac:picMkLst>
        </pc:picChg>
      </pc:sldChg>
      <pc:sldChg chg="addSp delSp modSp">
        <pc:chgData name="Galles, Will N" userId="S::wngalles@iastate.edu::baab4952-1140-4e13-ac04-b580ca9d6271" providerId="AD" clId="Web-{D03B5EE3-4408-4C4C-9BDE-F2C44FDC5021}" dt="2023-05-02T18:42:50.031" v="44" actId="1076"/>
        <pc:sldMkLst>
          <pc:docMk/>
          <pc:sldMk cId="1863054448" sldId="326"/>
        </pc:sldMkLst>
        <pc:picChg chg="del">
          <ac:chgData name="Galles, Will N" userId="S::wngalles@iastate.edu::baab4952-1140-4e13-ac04-b580ca9d6271" providerId="AD" clId="Web-{D03B5EE3-4408-4C4C-9BDE-F2C44FDC5021}" dt="2023-05-02T18:40:16.074" v="29"/>
          <ac:picMkLst>
            <pc:docMk/>
            <pc:sldMk cId="1863054448" sldId="326"/>
            <ac:picMk id="6" creationId="{1B1FEBDE-AB17-9E24-B98A-48B8F72CC724}"/>
          </ac:picMkLst>
        </pc:picChg>
        <pc:picChg chg="add del mod">
          <ac:chgData name="Galles, Will N" userId="S::wngalles@iastate.edu::baab4952-1140-4e13-ac04-b580ca9d6271" providerId="AD" clId="Web-{D03B5EE3-4408-4C4C-9BDE-F2C44FDC5021}" dt="2023-05-02T18:40:58.638" v="33"/>
          <ac:picMkLst>
            <pc:docMk/>
            <pc:sldMk cId="1863054448" sldId="326"/>
            <ac:picMk id="7" creationId="{A35B27C0-7530-616B-D127-4511DFF27853}"/>
          </ac:picMkLst>
        </pc:picChg>
        <pc:picChg chg="add del mod">
          <ac:chgData name="Galles, Will N" userId="S::wngalles@iastate.edu::baab4952-1140-4e13-ac04-b580ca9d6271" providerId="AD" clId="Web-{D03B5EE3-4408-4C4C-9BDE-F2C44FDC5021}" dt="2023-05-02T18:42:34.827" v="37"/>
          <ac:picMkLst>
            <pc:docMk/>
            <pc:sldMk cId="1863054448" sldId="326"/>
            <ac:picMk id="8" creationId="{0DC8DE55-EC47-B20A-1B40-999C46F749C5}"/>
          </ac:picMkLst>
        </pc:picChg>
        <pc:picChg chg="add mod">
          <ac:chgData name="Galles, Will N" userId="S::wngalles@iastate.edu::baab4952-1140-4e13-ac04-b580ca9d6271" providerId="AD" clId="Web-{D03B5EE3-4408-4C4C-9BDE-F2C44FDC5021}" dt="2023-05-02T18:42:50.031" v="44" actId="1076"/>
          <ac:picMkLst>
            <pc:docMk/>
            <pc:sldMk cId="1863054448" sldId="326"/>
            <ac:picMk id="9" creationId="{76F88FA0-C37D-8BF8-9F48-72B019AB034A}"/>
          </ac:picMkLst>
        </pc:picChg>
      </pc:sldChg>
    </pc:docChg>
  </pc:docChgLst>
  <pc:docChgLst>
    <pc:chgData name="Galles, Will N" userId="S::wngalles@iastate.edu::baab4952-1140-4e13-ac04-b580ca9d6271" providerId="AD" clId="Web-{848589E7-F965-4C38-BCC3-634565536D64}"/>
    <pc:docChg chg="modSld">
      <pc:chgData name="Galles, Will N" userId="S::wngalles@iastate.edu::baab4952-1140-4e13-ac04-b580ca9d6271" providerId="AD" clId="Web-{848589E7-F965-4C38-BCC3-634565536D64}" dt="2023-04-30T16:18:04.856" v="2782" actId="14100"/>
      <pc:docMkLst>
        <pc:docMk/>
      </pc:docMkLst>
      <pc:sldChg chg="modSp modNotes">
        <pc:chgData name="Galles, Will N" userId="S::wngalles@iastate.edu::baab4952-1140-4e13-ac04-b580ca9d6271" providerId="AD" clId="Web-{848589E7-F965-4C38-BCC3-634565536D64}" dt="2023-04-30T16:13:35.624" v="2675"/>
        <pc:sldMkLst>
          <pc:docMk/>
          <pc:sldMk cId="4033211846" sldId="317"/>
        </pc:sldMkLst>
        <pc:graphicFrameChg chg="mod modGraphic">
          <ac:chgData name="Galles, Will N" userId="S::wngalles@iastate.edu::baab4952-1140-4e13-ac04-b580ca9d6271" providerId="AD" clId="Web-{848589E7-F965-4C38-BCC3-634565536D64}" dt="2023-04-30T16:10:13.555" v="2429"/>
          <ac:graphicFrameMkLst>
            <pc:docMk/>
            <pc:sldMk cId="4033211846" sldId="317"/>
            <ac:graphicFrameMk id="6" creationId="{A8EF2494-7DCB-82EF-0CD9-0CE8DCFCDEE2}"/>
          </ac:graphicFrameMkLst>
        </pc:graphicFrameChg>
      </pc:sldChg>
      <pc:sldChg chg="modSp modNotes">
        <pc:chgData name="Galles, Will N" userId="S::wngalles@iastate.edu::baab4952-1140-4e13-ac04-b580ca9d6271" providerId="AD" clId="Web-{848589E7-F965-4C38-BCC3-634565536D64}" dt="2023-04-30T15:03:36.058" v="772"/>
        <pc:sldMkLst>
          <pc:docMk/>
          <pc:sldMk cId="2272166069" sldId="321"/>
        </pc:sldMkLst>
        <pc:picChg chg="mod">
          <ac:chgData name="Galles, Will N" userId="S::wngalles@iastate.edu::baab4952-1140-4e13-ac04-b580ca9d6271" providerId="AD" clId="Web-{848589E7-F965-4C38-BCC3-634565536D64}" dt="2023-04-29T20:18:37.204" v="6" actId="1076"/>
          <ac:picMkLst>
            <pc:docMk/>
            <pc:sldMk cId="2272166069" sldId="321"/>
            <ac:picMk id="3" creationId="{58D401DD-93B2-7722-C58F-1FE51923E6E4}"/>
          </ac:picMkLst>
        </pc:picChg>
      </pc:sldChg>
      <pc:sldChg chg="modSp modNotes">
        <pc:chgData name="Galles, Will N" userId="S::wngalles@iastate.edu::baab4952-1140-4e13-ac04-b580ca9d6271" providerId="AD" clId="Web-{848589E7-F965-4C38-BCC3-634565536D64}" dt="2023-04-30T15:20:25.925" v="1207"/>
        <pc:sldMkLst>
          <pc:docMk/>
          <pc:sldMk cId="619986069" sldId="323"/>
        </pc:sldMkLst>
        <pc:spChg chg="mod">
          <ac:chgData name="Galles, Will N" userId="S::wngalles@iastate.edu::baab4952-1140-4e13-ac04-b580ca9d6271" providerId="AD" clId="Web-{848589E7-F965-4C38-BCC3-634565536D64}" dt="2023-04-30T15:03:43.652" v="775" actId="20577"/>
          <ac:spMkLst>
            <pc:docMk/>
            <pc:sldMk cId="619986069" sldId="323"/>
            <ac:spMk id="2" creationId="{2AEA8AC1-BECE-1FEE-06E3-4AA8BD31905B}"/>
          </ac:spMkLst>
        </pc:spChg>
        <pc:picChg chg="mod">
          <ac:chgData name="Galles, Will N" userId="S::wngalles@iastate.edu::baab4952-1140-4e13-ac04-b580ca9d6271" providerId="AD" clId="Web-{848589E7-F965-4C38-BCC3-634565536D64}" dt="2023-04-29T20:18:41.485" v="7" actId="1076"/>
          <ac:picMkLst>
            <pc:docMk/>
            <pc:sldMk cId="619986069" sldId="323"/>
            <ac:picMk id="3" creationId="{4DCB1C2F-CCB7-D4C6-5D2F-191662E18EA1}"/>
          </ac:picMkLst>
        </pc:picChg>
      </pc:sldChg>
      <pc:sldChg chg="modNotes">
        <pc:chgData name="Galles, Will N" userId="S::wngalles@iastate.edu::baab4952-1140-4e13-ac04-b580ca9d6271" providerId="AD" clId="Web-{848589E7-F965-4C38-BCC3-634565536D64}" dt="2023-04-30T15:57:42.593" v="1663"/>
        <pc:sldMkLst>
          <pc:docMk/>
          <pc:sldMk cId="1403902912" sldId="324"/>
        </pc:sldMkLst>
      </pc:sldChg>
      <pc:sldChg chg="modSp modNotes">
        <pc:chgData name="Galles, Will N" userId="S::wngalles@iastate.edu::baab4952-1140-4e13-ac04-b580ca9d6271" providerId="AD" clId="Web-{848589E7-F965-4C38-BCC3-634565536D64}" dt="2023-04-30T16:18:04.856" v="2782" actId="14100"/>
        <pc:sldMkLst>
          <pc:docMk/>
          <pc:sldMk cId="1154877931" sldId="325"/>
        </pc:sldMkLst>
        <pc:spChg chg="mod">
          <ac:chgData name="Galles, Will N" userId="S::wngalles@iastate.edu::baab4952-1140-4e13-ac04-b580ca9d6271" providerId="AD" clId="Web-{848589E7-F965-4C38-BCC3-634565536D64}" dt="2023-04-30T16:18:04.856" v="2782" actId="14100"/>
          <ac:spMkLst>
            <pc:docMk/>
            <pc:sldMk cId="1154877931" sldId="325"/>
            <ac:spMk id="3" creationId="{2BE49FD3-668F-CCD6-84BA-B12719FFAA72}"/>
          </ac:spMkLst>
        </pc:spChg>
      </pc:sldChg>
    </pc:docChg>
  </pc:docChgLst>
  <pc:docChgLst>
    <pc:chgData name="Galles, Will N" userId="S::wngalles@iastate.edu::baab4952-1140-4e13-ac04-b580ca9d6271" providerId="AD" clId="Web-{167414C5-9396-41B3-856D-AFD1A772C339}"/>
    <pc:docChg chg="modSld">
      <pc:chgData name="Galles, Will N" userId="S::wngalles@iastate.edu::baab4952-1140-4e13-ac04-b580ca9d6271" providerId="AD" clId="Web-{167414C5-9396-41B3-856D-AFD1A772C339}" dt="2023-04-26T22:21:22.182" v="8" actId="1076"/>
      <pc:docMkLst>
        <pc:docMk/>
      </pc:docMkLst>
      <pc:sldChg chg="addSp delSp modSp">
        <pc:chgData name="Galles, Will N" userId="S::wngalles@iastate.edu::baab4952-1140-4e13-ac04-b580ca9d6271" providerId="AD" clId="Web-{167414C5-9396-41B3-856D-AFD1A772C339}" dt="2023-04-26T22:21:22.182" v="8" actId="1076"/>
        <pc:sldMkLst>
          <pc:docMk/>
          <pc:sldMk cId="619986069" sldId="323"/>
        </pc:sldMkLst>
        <pc:picChg chg="add mod">
          <ac:chgData name="Galles, Will N" userId="S::wngalles@iastate.edu::baab4952-1140-4e13-ac04-b580ca9d6271" providerId="AD" clId="Web-{167414C5-9396-41B3-856D-AFD1A772C339}" dt="2023-04-26T22:21:22.182" v="8" actId="1076"/>
          <ac:picMkLst>
            <pc:docMk/>
            <pc:sldMk cId="619986069" sldId="323"/>
            <ac:picMk id="3" creationId="{4DCB1C2F-CCB7-D4C6-5D2F-191662E18EA1}"/>
          </ac:picMkLst>
        </pc:picChg>
        <pc:picChg chg="del">
          <ac:chgData name="Galles, Will N" userId="S::wngalles@iastate.edu::baab4952-1140-4e13-ac04-b580ca9d6271" providerId="AD" clId="Web-{167414C5-9396-41B3-856D-AFD1A772C339}" dt="2023-04-26T22:21:03.025" v="0"/>
          <ac:picMkLst>
            <pc:docMk/>
            <pc:sldMk cId="619986069" sldId="323"/>
            <ac:picMk id="5" creationId="{20EA102E-CDBC-BD9A-4151-2F2F74408407}"/>
          </ac:picMkLst>
        </pc:picChg>
      </pc:sldChg>
    </pc:docChg>
  </pc:docChgLst>
  <pc:docChgLst>
    <pc:chgData name="Hafele, Jackson M" userId="S::jmhafele@iastate.edu::61072efc-f628-4d19-8dbb-6b66f22aff51" providerId="AD" clId="Web-{F0DB52FC-EBEB-408D-91BE-9D5538579DE9}"/>
    <pc:docChg chg="addSld delSld modSld">
      <pc:chgData name="Hafele, Jackson M" userId="S::jmhafele@iastate.edu::61072efc-f628-4d19-8dbb-6b66f22aff51" providerId="AD" clId="Web-{F0DB52FC-EBEB-408D-91BE-9D5538579DE9}" dt="2023-04-25T20:13:19.737" v="219" actId="20577"/>
      <pc:docMkLst>
        <pc:docMk/>
      </pc:docMkLst>
      <pc:sldChg chg="modSp">
        <pc:chgData name="Hafele, Jackson M" userId="S::jmhafele@iastate.edu::61072efc-f628-4d19-8dbb-6b66f22aff51" providerId="AD" clId="Web-{F0DB52FC-EBEB-408D-91BE-9D5538579DE9}" dt="2023-04-25T20:11:22.497" v="185" actId="20577"/>
        <pc:sldMkLst>
          <pc:docMk/>
          <pc:sldMk cId="108909773" sldId="294"/>
        </pc:sldMkLst>
        <pc:spChg chg="mod">
          <ac:chgData name="Hafele, Jackson M" userId="S::jmhafele@iastate.edu::61072efc-f628-4d19-8dbb-6b66f22aff51" providerId="AD" clId="Web-{F0DB52FC-EBEB-408D-91BE-9D5538579DE9}" dt="2023-04-25T20:11:22.497" v="185" actId="20577"/>
          <ac:spMkLst>
            <pc:docMk/>
            <pc:sldMk cId="108909773" sldId="294"/>
            <ac:spMk id="7" creationId="{7A5BBB19-F62B-A7C3-42E8-7610E32E17CD}"/>
          </ac:spMkLst>
        </pc:spChg>
      </pc:sldChg>
      <pc:sldChg chg="modSp new">
        <pc:chgData name="Hafele, Jackson M" userId="S::jmhafele@iastate.edu::61072efc-f628-4d19-8dbb-6b66f22aff51" providerId="AD" clId="Web-{F0DB52FC-EBEB-408D-91BE-9D5538579DE9}" dt="2023-04-25T20:13:19.737" v="219" actId="20577"/>
        <pc:sldMkLst>
          <pc:docMk/>
          <pc:sldMk cId="685562181" sldId="311"/>
        </pc:sldMkLst>
        <pc:spChg chg="mod">
          <ac:chgData name="Hafele, Jackson M" userId="S::jmhafele@iastate.edu::61072efc-f628-4d19-8dbb-6b66f22aff51" providerId="AD" clId="Web-{F0DB52FC-EBEB-408D-91BE-9D5538579DE9}" dt="2023-04-25T20:09:40.635" v="133" actId="20577"/>
          <ac:spMkLst>
            <pc:docMk/>
            <pc:sldMk cId="685562181" sldId="311"/>
            <ac:spMk id="2" creationId="{8182BDD8-50D1-B5E5-802D-3D7185468110}"/>
          </ac:spMkLst>
        </pc:spChg>
        <pc:spChg chg="mod">
          <ac:chgData name="Hafele, Jackson M" userId="S::jmhafele@iastate.edu::61072efc-f628-4d19-8dbb-6b66f22aff51" providerId="AD" clId="Web-{F0DB52FC-EBEB-408D-91BE-9D5538579DE9}" dt="2023-04-25T20:13:19.737" v="219" actId="20577"/>
          <ac:spMkLst>
            <pc:docMk/>
            <pc:sldMk cId="685562181" sldId="311"/>
            <ac:spMk id="4" creationId="{6A36ED1F-48ED-178D-7A76-41F2D384DFA8}"/>
          </ac:spMkLst>
        </pc:spChg>
      </pc:sldChg>
      <pc:sldChg chg="modSp add replId">
        <pc:chgData name="Hafele, Jackson M" userId="S::jmhafele@iastate.edu::61072efc-f628-4d19-8dbb-6b66f22aff51" providerId="AD" clId="Web-{F0DB52FC-EBEB-408D-91BE-9D5538579DE9}" dt="2023-04-25T20:05:03.065" v="26" actId="20577"/>
        <pc:sldMkLst>
          <pc:docMk/>
          <pc:sldMk cId="1076482466" sldId="312"/>
        </pc:sldMkLst>
        <pc:spChg chg="mod">
          <ac:chgData name="Hafele, Jackson M" userId="S::jmhafele@iastate.edu::61072efc-f628-4d19-8dbb-6b66f22aff51" providerId="AD" clId="Web-{F0DB52FC-EBEB-408D-91BE-9D5538579DE9}" dt="2023-04-25T20:05:03.065" v="26" actId="20577"/>
          <ac:spMkLst>
            <pc:docMk/>
            <pc:sldMk cId="1076482466" sldId="312"/>
            <ac:spMk id="2" creationId="{8182BDD8-50D1-B5E5-802D-3D7185468110}"/>
          </ac:spMkLst>
        </pc:spChg>
      </pc:sldChg>
      <pc:sldChg chg="modSp add replId">
        <pc:chgData name="Hafele, Jackson M" userId="S::jmhafele@iastate.edu::61072efc-f628-4d19-8dbb-6b66f22aff51" providerId="AD" clId="Web-{F0DB52FC-EBEB-408D-91BE-9D5538579DE9}" dt="2023-04-25T20:11:28.435" v="189" actId="20577"/>
        <pc:sldMkLst>
          <pc:docMk/>
          <pc:sldMk cId="1425667136" sldId="313"/>
        </pc:sldMkLst>
        <pc:spChg chg="mod">
          <ac:chgData name="Hafele, Jackson M" userId="S::jmhafele@iastate.edu::61072efc-f628-4d19-8dbb-6b66f22aff51" providerId="AD" clId="Web-{F0DB52FC-EBEB-408D-91BE-9D5538579DE9}" dt="2023-04-25T20:11:28.435" v="189" actId="20577"/>
          <ac:spMkLst>
            <pc:docMk/>
            <pc:sldMk cId="1425667136" sldId="313"/>
            <ac:spMk id="2" creationId="{8182BDD8-50D1-B5E5-802D-3D7185468110}"/>
          </ac:spMkLst>
        </pc:spChg>
      </pc:sldChg>
      <pc:sldChg chg="modSp add replId">
        <pc:chgData name="Hafele, Jackson M" userId="S::jmhafele@iastate.edu::61072efc-f628-4d19-8dbb-6b66f22aff51" providerId="AD" clId="Web-{F0DB52FC-EBEB-408D-91BE-9D5538579DE9}" dt="2023-04-25T20:05:57.785" v="69" actId="20577"/>
        <pc:sldMkLst>
          <pc:docMk/>
          <pc:sldMk cId="2715496486" sldId="314"/>
        </pc:sldMkLst>
        <pc:spChg chg="mod">
          <ac:chgData name="Hafele, Jackson M" userId="S::jmhafele@iastate.edu::61072efc-f628-4d19-8dbb-6b66f22aff51" providerId="AD" clId="Web-{F0DB52FC-EBEB-408D-91BE-9D5538579DE9}" dt="2023-04-25T20:05:52.035" v="68" actId="20577"/>
          <ac:spMkLst>
            <pc:docMk/>
            <pc:sldMk cId="2715496486" sldId="314"/>
            <ac:spMk id="5" creationId="{0384ABBC-DF41-79B2-1563-DDF481F573ED}"/>
          </ac:spMkLst>
        </pc:spChg>
        <pc:spChg chg="mod">
          <ac:chgData name="Hafele, Jackson M" userId="S::jmhafele@iastate.edu::61072efc-f628-4d19-8dbb-6b66f22aff51" providerId="AD" clId="Web-{F0DB52FC-EBEB-408D-91BE-9D5538579DE9}" dt="2023-04-25T20:05:57.785" v="69" actId="20577"/>
          <ac:spMkLst>
            <pc:docMk/>
            <pc:sldMk cId="2715496486" sldId="314"/>
            <ac:spMk id="7" creationId="{7A5BBB19-F62B-A7C3-42E8-7610E32E17CD}"/>
          </ac:spMkLst>
        </pc:spChg>
      </pc:sldChg>
      <pc:sldChg chg="add del replId">
        <pc:chgData name="Hafele, Jackson M" userId="S::jmhafele@iastate.edu::61072efc-f628-4d19-8dbb-6b66f22aff51" providerId="AD" clId="Web-{F0DB52FC-EBEB-408D-91BE-9D5538579DE9}" dt="2023-04-25T20:07:11.787" v="71"/>
        <pc:sldMkLst>
          <pc:docMk/>
          <pc:sldMk cId="1695359700" sldId="318"/>
        </pc:sldMkLst>
      </pc:sldChg>
      <pc:sldChg chg="modSp add replId">
        <pc:chgData name="Hafele, Jackson M" userId="S::jmhafele@iastate.edu::61072efc-f628-4d19-8dbb-6b66f22aff51" providerId="AD" clId="Web-{F0DB52FC-EBEB-408D-91BE-9D5538579DE9}" dt="2023-04-25T20:11:34.107" v="193" actId="20577"/>
        <pc:sldMkLst>
          <pc:docMk/>
          <pc:sldMk cId="1478756646" sldId="320"/>
        </pc:sldMkLst>
        <pc:spChg chg="mod">
          <ac:chgData name="Hafele, Jackson M" userId="S::jmhafele@iastate.edu::61072efc-f628-4d19-8dbb-6b66f22aff51" providerId="AD" clId="Web-{F0DB52FC-EBEB-408D-91BE-9D5538579DE9}" dt="2023-04-25T20:11:34.107" v="193" actId="20577"/>
          <ac:spMkLst>
            <pc:docMk/>
            <pc:sldMk cId="1478756646" sldId="320"/>
            <ac:spMk id="2" creationId="{8182BDD8-50D1-B5E5-802D-3D7185468110}"/>
          </ac:spMkLst>
        </pc:spChg>
      </pc:sldChg>
    </pc:docChg>
  </pc:docChgLst>
  <pc:docChgLst>
    <pc:chgData name="Ling, Gregory T [E CPE]" userId="S::gling@iastate.edu::a8865a4c-9948-4007-9efe-c19fdfb6a2c3" providerId="AD" clId="Web-{A7021141-D834-4657-B652-7A7B7F43D494}"/>
    <pc:docChg chg="addSld modSld">
      <pc:chgData name="Ling, Gregory T [E CPE]" userId="S::gling@iastate.edu::a8865a4c-9948-4007-9efe-c19fdfb6a2c3" providerId="AD" clId="Web-{A7021141-D834-4657-B652-7A7B7F43D494}" dt="2023-12-02T20:26:34.333" v="14"/>
      <pc:docMkLst>
        <pc:docMk/>
      </pc:docMkLst>
      <pc:sldChg chg="addSp delSp modSp add replId">
        <pc:chgData name="Ling, Gregory T [E CPE]" userId="S::gling@iastate.edu::a8865a4c-9948-4007-9efe-c19fdfb6a2c3" providerId="AD" clId="Web-{A7021141-D834-4657-B652-7A7B7F43D494}" dt="2023-12-02T20:26:34.333" v="14"/>
        <pc:sldMkLst>
          <pc:docMk/>
          <pc:sldMk cId="3660329179" sldId="364"/>
        </pc:sldMkLst>
        <pc:spChg chg="del mod">
          <ac:chgData name="Ling, Gregory T [E CPE]" userId="S::gling@iastate.edu::a8865a4c-9948-4007-9efe-c19fdfb6a2c3" providerId="AD" clId="Web-{A7021141-D834-4657-B652-7A7B7F43D494}" dt="2023-12-02T20:25:11.173" v="2"/>
          <ac:spMkLst>
            <pc:docMk/>
            <pc:sldMk cId="3660329179" sldId="364"/>
            <ac:spMk id="2" creationId="{2AEA8AC1-BECE-1FEE-06E3-4AA8BD31905B}"/>
          </ac:spMkLst>
        </pc:spChg>
        <pc:spChg chg="del">
          <ac:chgData name="Ling, Gregory T [E CPE]" userId="S::gling@iastate.edu::a8865a4c-9948-4007-9efe-c19fdfb6a2c3" providerId="AD" clId="Web-{A7021141-D834-4657-B652-7A7B7F43D494}" dt="2023-12-02T20:25:17.783" v="5"/>
          <ac:spMkLst>
            <pc:docMk/>
            <pc:sldMk cId="3660329179" sldId="364"/>
            <ac:spMk id="6" creationId="{60E7D31A-BDE9-8735-99B1-438CB55447C9}"/>
          </ac:spMkLst>
        </pc:spChg>
        <pc:spChg chg="add del mod">
          <ac:chgData name="Ling, Gregory T [E CPE]" userId="S::gling@iastate.edu::a8865a4c-9948-4007-9efe-c19fdfb6a2c3" providerId="AD" clId="Web-{A7021141-D834-4657-B652-7A7B7F43D494}" dt="2023-12-02T20:26:34.333" v="14"/>
          <ac:spMkLst>
            <pc:docMk/>
            <pc:sldMk cId="3660329179" sldId="364"/>
            <ac:spMk id="9" creationId="{947A7FA4-CD9E-64ED-3DD9-402CA8EF3796}"/>
          </ac:spMkLst>
        </pc:spChg>
        <pc:picChg chg="del">
          <ac:chgData name="Ling, Gregory T [E CPE]" userId="S::gling@iastate.edu::a8865a4c-9948-4007-9efe-c19fdfb6a2c3" providerId="AD" clId="Web-{A7021141-D834-4657-B652-7A7B7F43D494}" dt="2023-12-02T20:25:15.767" v="4"/>
          <ac:picMkLst>
            <pc:docMk/>
            <pc:sldMk cId="3660329179" sldId="364"/>
            <ac:picMk id="7" creationId="{58B7DC75-0FE1-00AD-BE2B-FE7C97DB5DF5}"/>
          </ac:picMkLst>
        </pc:picChg>
        <pc:picChg chg="del">
          <ac:chgData name="Ling, Gregory T [E CPE]" userId="S::gling@iastate.edu::a8865a4c-9948-4007-9efe-c19fdfb6a2c3" providerId="AD" clId="Web-{A7021141-D834-4657-B652-7A7B7F43D494}" dt="2023-12-02T20:25:13.017" v="3"/>
          <ac:picMkLst>
            <pc:docMk/>
            <pc:sldMk cId="3660329179" sldId="364"/>
            <ac:picMk id="8" creationId="{B3024C33-4400-AC95-433F-A0D2B1E3BA2D}"/>
          </ac:picMkLst>
        </pc:picChg>
        <pc:picChg chg="add del mod">
          <ac:chgData name="Ling, Gregory T [E CPE]" userId="S::gling@iastate.edu::a8865a4c-9948-4007-9efe-c19fdfb6a2c3" providerId="AD" clId="Web-{A7021141-D834-4657-B652-7A7B7F43D494}" dt="2023-12-02T20:26:07.347" v="9"/>
          <ac:picMkLst>
            <pc:docMk/>
            <pc:sldMk cId="3660329179" sldId="364"/>
            <ac:picMk id="10" creationId="{9D230A85-0C7C-7FD4-63AF-ACE7184CBD05}"/>
          </ac:picMkLst>
        </pc:picChg>
        <pc:picChg chg="add mod">
          <ac:chgData name="Ling, Gregory T [E CPE]" userId="S::gling@iastate.edu::a8865a4c-9948-4007-9efe-c19fdfb6a2c3" providerId="AD" clId="Web-{A7021141-D834-4657-B652-7A7B7F43D494}" dt="2023-12-02T20:26:32.395" v="13" actId="1076"/>
          <ac:picMkLst>
            <pc:docMk/>
            <pc:sldMk cId="3660329179" sldId="364"/>
            <ac:picMk id="11" creationId="{779B5448-035D-78CA-3062-F63BB6569719}"/>
          </ac:picMkLst>
        </pc:picChg>
      </pc:sldChg>
    </pc:docChg>
  </pc:docChgLst>
  <pc:docChgLst>
    <pc:chgData name="Galles, Will N" userId="S::wngalles@iastate.edu::baab4952-1140-4e13-ac04-b580ca9d6271" providerId="AD" clId="Web-{0D5D2F8D-6770-4ACB-B43F-8CF078CD2652}"/>
    <pc:docChg chg="modSld">
      <pc:chgData name="Galles, Will N" userId="S::wngalles@iastate.edu::baab4952-1140-4e13-ac04-b580ca9d6271" providerId="AD" clId="Web-{0D5D2F8D-6770-4ACB-B43F-8CF078CD2652}" dt="2023-05-02T17:15:41.053" v="18" actId="20577"/>
      <pc:docMkLst>
        <pc:docMk/>
      </pc:docMkLst>
      <pc:sldChg chg="modSp">
        <pc:chgData name="Galles, Will N" userId="S::wngalles@iastate.edu::baab4952-1140-4e13-ac04-b580ca9d6271" providerId="AD" clId="Web-{0D5D2F8D-6770-4ACB-B43F-8CF078CD2652}" dt="2023-05-02T17:15:41.053" v="18" actId="20577"/>
        <pc:sldMkLst>
          <pc:docMk/>
          <pc:sldMk cId="3961598258" sldId="333"/>
        </pc:sldMkLst>
        <pc:spChg chg="mod">
          <ac:chgData name="Galles, Will N" userId="S::wngalles@iastate.edu::baab4952-1140-4e13-ac04-b580ca9d6271" providerId="AD" clId="Web-{0D5D2F8D-6770-4ACB-B43F-8CF078CD2652}" dt="2023-05-02T17:15:41.053" v="18" actId="20577"/>
          <ac:spMkLst>
            <pc:docMk/>
            <pc:sldMk cId="3961598258" sldId="333"/>
            <ac:spMk id="9" creationId="{BD091FF3-D8D6-2D94-3964-AE10444A285C}"/>
          </ac:spMkLst>
        </pc:spChg>
        <pc:spChg chg="mod">
          <ac:chgData name="Galles, Will N" userId="S::wngalles@iastate.edu::baab4952-1140-4e13-ac04-b580ca9d6271" providerId="AD" clId="Web-{0D5D2F8D-6770-4ACB-B43F-8CF078CD2652}" dt="2023-05-02T17:15:34.380" v="8" actId="20577"/>
          <ac:spMkLst>
            <pc:docMk/>
            <pc:sldMk cId="3961598258" sldId="333"/>
            <ac:spMk id="10" creationId="{746D6080-54BB-B48E-14DC-CAF5247B1F49}"/>
          </ac:spMkLst>
        </pc:spChg>
      </pc:sldChg>
    </pc:docChg>
  </pc:docChgLst>
  <pc:docChgLst>
    <pc:chgData name="Breeding, Cade C" userId="S::breeding@iastate.edu::17faa9be-3b5d-40c0-be5f-339ab44d4d6b" providerId="AD" clId="Web-{E01A6E5B-E88F-4889-B64E-8377A0490E4D}"/>
    <pc:docChg chg="addSld modSld sldOrd">
      <pc:chgData name="Breeding, Cade C" userId="S::breeding@iastate.edu::17faa9be-3b5d-40c0-be5f-339ab44d4d6b" providerId="AD" clId="Web-{E01A6E5B-E88F-4889-B64E-8377A0490E4D}" dt="2023-04-30T00:34:02.114" v="579" actId="20577"/>
      <pc:docMkLst>
        <pc:docMk/>
      </pc:docMkLst>
      <pc:sldChg chg="modSp modNotes">
        <pc:chgData name="Breeding, Cade C" userId="S::breeding@iastate.edu::17faa9be-3b5d-40c0-be5f-339ab44d4d6b" providerId="AD" clId="Web-{E01A6E5B-E88F-4889-B64E-8377A0490E4D}" dt="2023-04-29T23:46:50.778" v="228" actId="20577"/>
        <pc:sldMkLst>
          <pc:docMk/>
          <pc:sldMk cId="1288743768" sldId="316"/>
        </pc:sldMkLst>
        <pc:spChg chg="mod">
          <ac:chgData name="Breeding, Cade C" userId="S::breeding@iastate.edu::17faa9be-3b5d-40c0-be5f-339ab44d4d6b" providerId="AD" clId="Web-{E01A6E5B-E88F-4889-B64E-8377A0490E4D}" dt="2023-04-29T23:19:42.428" v="42" actId="14100"/>
          <ac:spMkLst>
            <pc:docMk/>
            <pc:sldMk cId="1288743768" sldId="316"/>
            <ac:spMk id="3" creationId="{1536A32C-A533-F47F-6F11-0325B8C1EB6E}"/>
          </ac:spMkLst>
        </pc:spChg>
        <pc:spChg chg="mod">
          <ac:chgData name="Breeding, Cade C" userId="S::breeding@iastate.edu::17faa9be-3b5d-40c0-be5f-339ab44d4d6b" providerId="AD" clId="Web-{E01A6E5B-E88F-4889-B64E-8377A0490E4D}" dt="2023-04-29T23:46:50.778" v="228" actId="20577"/>
          <ac:spMkLst>
            <pc:docMk/>
            <pc:sldMk cId="1288743768" sldId="316"/>
            <ac:spMk id="4" creationId="{9D387418-E2CD-1E52-E783-839B9C7DF46C}"/>
          </ac:spMkLst>
        </pc:spChg>
      </pc:sldChg>
      <pc:sldChg chg="addSp modSp new modNotes">
        <pc:chgData name="Breeding, Cade C" userId="S::breeding@iastate.edu::17faa9be-3b5d-40c0-be5f-339ab44d4d6b" providerId="AD" clId="Web-{E01A6E5B-E88F-4889-B64E-8377A0490E4D}" dt="2023-04-30T00:33:09.035" v="543"/>
        <pc:sldMkLst>
          <pc:docMk/>
          <pc:sldMk cId="1863054448" sldId="326"/>
        </pc:sldMkLst>
        <pc:spChg chg="mod">
          <ac:chgData name="Breeding, Cade C" userId="S::breeding@iastate.edu::17faa9be-3b5d-40c0-be5f-339ab44d4d6b" providerId="AD" clId="Web-{E01A6E5B-E88F-4889-B64E-8377A0490E4D}" dt="2023-04-29T23:02:39.122" v="6" actId="20577"/>
          <ac:spMkLst>
            <pc:docMk/>
            <pc:sldMk cId="1863054448" sldId="326"/>
            <ac:spMk id="2" creationId="{8C72872F-2318-F561-5713-EA20A5AD0ACA}"/>
          </ac:spMkLst>
        </pc:spChg>
        <pc:spChg chg="mod">
          <ac:chgData name="Breeding, Cade C" userId="S::breeding@iastate.edu::17faa9be-3b5d-40c0-be5f-339ab44d4d6b" providerId="AD" clId="Web-{E01A6E5B-E88F-4889-B64E-8377A0490E4D}" dt="2023-04-30T00:10:27.336" v="437" actId="20577"/>
          <ac:spMkLst>
            <pc:docMk/>
            <pc:sldMk cId="1863054448" sldId="326"/>
            <ac:spMk id="3" creationId="{74D3D282-7F09-20D0-BA2C-573D4A5CD982}"/>
          </ac:spMkLst>
        </pc:spChg>
        <pc:spChg chg="mod">
          <ac:chgData name="Breeding, Cade C" userId="S::breeding@iastate.edu::17faa9be-3b5d-40c0-be5f-339ab44d4d6b" providerId="AD" clId="Web-{E01A6E5B-E88F-4889-B64E-8377A0490E4D}" dt="2023-04-29T23:47:01.075" v="236" actId="20577"/>
          <ac:spMkLst>
            <pc:docMk/>
            <pc:sldMk cId="1863054448" sldId="326"/>
            <ac:spMk id="4" creationId="{85F28F43-DCB8-A37F-7E50-BC6ABE31234B}"/>
          </ac:spMkLst>
        </pc:spChg>
        <pc:picChg chg="add mod modCrop">
          <ac:chgData name="Breeding, Cade C" userId="S::breeding@iastate.edu::17faa9be-3b5d-40c0-be5f-339ab44d4d6b" providerId="AD" clId="Web-{E01A6E5B-E88F-4889-B64E-8377A0490E4D}" dt="2023-04-29T23:52:35.488" v="243" actId="1076"/>
          <ac:picMkLst>
            <pc:docMk/>
            <pc:sldMk cId="1863054448" sldId="326"/>
            <ac:picMk id="6" creationId="{1B1FEBDE-AB17-9E24-B98A-48B8F72CC724}"/>
          </ac:picMkLst>
        </pc:picChg>
      </pc:sldChg>
      <pc:sldChg chg="new">
        <pc:chgData name="Breeding, Cade C" userId="S::breeding@iastate.edu::17faa9be-3b5d-40c0-be5f-339ab44d4d6b" providerId="AD" clId="Web-{E01A6E5B-E88F-4889-B64E-8377A0490E4D}" dt="2023-04-30T00:33:09.347" v="544"/>
        <pc:sldMkLst>
          <pc:docMk/>
          <pc:sldMk cId="2617432285" sldId="327"/>
        </pc:sldMkLst>
      </pc:sldChg>
      <pc:sldChg chg="modSp add ord replId">
        <pc:chgData name="Breeding, Cade C" userId="S::breeding@iastate.edu::17faa9be-3b5d-40c0-be5f-339ab44d4d6b" providerId="AD" clId="Web-{E01A6E5B-E88F-4889-B64E-8377A0490E4D}" dt="2023-04-30T00:34:02.114" v="579" actId="20577"/>
        <pc:sldMkLst>
          <pc:docMk/>
          <pc:sldMk cId="477529787" sldId="328"/>
        </pc:sldMkLst>
        <pc:spChg chg="mod">
          <ac:chgData name="Breeding, Cade C" userId="S::breeding@iastate.edu::17faa9be-3b5d-40c0-be5f-339ab44d4d6b" providerId="AD" clId="Web-{E01A6E5B-E88F-4889-B64E-8377A0490E4D}" dt="2023-04-30T00:33:47.442" v="555" actId="20577"/>
          <ac:spMkLst>
            <pc:docMk/>
            <pc:sldMk cId="477529787" sldId="328"/>
            <ac:spMk id="5" creationId="{0384ABBC-DF41-79B2-1563-DDF481F573ED}"/>
          </ac:spMkLst>
        </pc:spChg>
        <pc:spChg chg="mod">
          <ac:chgData name="Breeding, Cade C" userId="S::breeding@iastate.edu::17faa9be-3b5d-40c0-be5f-339ab44d4d6b" providerId="AD" clId="Web-{E01A6E5B-E88F-4889-B64E-8377A0490E4D}" dt="2023-04-30T00:34:02.114" v="579" actId="20577"/>
          <ac:spMkLst>
            <pc:docMk/>
            <pc:sldMk cId="477529787" sldId="328"/>
            <ac:spMk id="7" creationId="{7A5BBB19-F62B-A7C3-42E8-7610E32E17CD}"/>
          </ac:spMkLst>
        </pc:spChg>
      </pc:sldChg>
    </pc:docChg>
  </pc:docChgLst>
  <pc:docChgLst>
    <pc:chgData name="Ling, Gregory" userId="a8865a4c-9948-4007-9efe-c19fdfb6a2c3" providerId="ADAL" clId="{75A43F9D-276C-3E42-BB63-384B082BADC0}"/>
    <pc:docChg chg="undo redo custSel addSld delSld modSld sldOrd modMainMaster">
      <pc:chgData name="Ling, Gregory" userId="a8865a4c-9948-4007-9efe-c19fdfb6a2c3" providerId="ADAL" clId="{75A43F9D-276C-3E42-BB63-384B082BADC0}" dt="2023-05-04T13:42:55.363" v="3186" actId="20577"/>
      <pc:docMkLst>
        <pc:docMk/>
      </pc:docMkLst>
      <pc:sldChg chg="addSp delSp modSp mod modClrScheme chgLayout modNotesTx">
        <pc:chgData name="Ling, Gregory" userId="a8865a4c-9948-4007-9efe-c19fdfb6a2c3" providerId="ADAL" clId="{75A43F9D-276C-3E42-BB63-384B082BADC0}" dt="2023-04-30T21:53:02.546" v="1679" actId="1076"/>
        <pc:sldMkLst>
          <pc:docMk/>
          <pc:sldMk cId="1077625098" sldId="284"/>
        </pc:sldMkLst>
        <pc:spChg chg="add del mod">
          <ac:chgData name="Ling, Gregory" userId="a8865a4c-9948-4007-9efe-c19fdfb6a2c3" providerId="ADAL" clId="{75A43F9D-276C-3E42-BB63-384B082BADC0}" dt="2023-04-29T20:40:33.766" v="306" actId="478"/>
          <ac:spMkLst>
            <pc:docMk/>
            <pc:sldMk cId="1077625098" sldId="284"/>
            <ac:spMk id="2" creationId="{16C89610-69E9-8482-90E5-749B190C0827}"/>
          </ac:spMkLst>
        </pc:spChg>
        <pc:spChg chg="add del mod">
          <ac:chgData name="Ling, Gregory" userId="a8865a4c-9948-4007-9efe-c19fdfb6a2c3" providerId="ADAL" clId="{75A43F9D-276C-3E42-BB63-384B082BADC0}" dt="2023-04-25T19:50:28.826" v="163"/>
          <ac:spMkLst>
            <pc:docMk/>
            <pc:sldMk cId="1077625098" sldId="284"/>
            <ac:spMk id="2" creationId="{2258C652-C300-684E-89B0-940B411B316D}"/>
          </ac:spMkLst>
        </pc:spChg>
        <pc:spChg chg="add del mod ord">
          <ac:chgData name="Ling, Gregory" userId="a8865a4c-9948-4007-9efe-c19fdfb6a2c3" providerId="ADAL" clId="{75A43F9D-276C-3E42-BB63-384B082BADC0}" dt="2023-04-25T19:37:09.852" v="31" actId="478"/>
          <ac:spMkLst>
            <pc:docMk/>
            <pc:sldMk cId="1077625098" sldId="284"/>
            <ac:spMk id="2" creationId="{9E2D186E-B7DB-019C-E4B0-F7B1C0F45723}"/>
          </ac:spMkLst>
        </pc:spChg>
        <pc:spChg chg="add del mod">
          <ac:chgData name="Ling, Gregory" userId="a8865a4c-9948-4007-9efe-c19fdfb6a2c3" providerId="ADAL" clId="{75A43F9D-276C-3E42-BB63-384B082BADC0}" dt="2023-04-29T20:41:36.238" v="312"/>
          <ac:spMkLst>
            <pc:docMk/>
            <pc:sldMk cId="1077625098" sldId="284"/>
            <ac:spMk id="3" creationId="{61A9DC87-FBCE-BF61-A9CB-6EC6F426A29F}"/>
          </ac:spMkLst>
        </pc:spChg>
        <pc:spChg chg="add del">
          <ac:chgData name="Ling, Gregory" userId="a8865a4c-9948-4007-9efe-c19fdfb6a2c3" providerId="ADAL" clId="{75A43F9D-276C-3E42-BB63-384B082BADC0}" dt="2023-04-29T20:41:35.065" v="310"/>
          <ac:spMkLst>
            <pc:docMk/>
            <pc:sldMk cId="1077625098" sldId="284"/>
            <ac:spMk id="4" creationId="{2237B63E-94F6-0D4D-ED47-7D5187F0D338}"/>
          </ac:spMkLst>
        </pc:spChg>
        <pc:spChg chg="mod">
          <ac:chgData name="Ling, Gregory" userId="a8865a4c-9948-4007-9efe-c19fdfb6a2c3" providerId="ADAL" clId="{75A43F9D-276C-3E42-BB63-384B082BADC0}" dt="2023-04-30T21:53:02.546" v="1679" actId="1076"/>
          <ac:spMkLst>
            <pc:docMk/>
            <pc:sldMk cId="1077625098" sldId="284"/>
            <ac:spMk id="4" creationId="{2EE46F40-C968-48C4-AC91-4852AB1AA519}"/>
          </ac:spMkLst>
        </pc:spChg>
        <pc:spChg chg="mod ord">
          <ac:chgData name="Ling, Gregory" userId="a8865a4c-9948-4007-9efe-c19fdfb6a2c3" providerId="ADAL" clId="{75A43F9D-276C-3E42-BB63-384B082BADC0}" dt="2023-04-30T21:52:23.993" v="1673" actId="20577"/>
          <ac:spMkLst>
            <pc:docMk/>
            <pc:sldMk cId="1077625098" sldId="284"/>
            <ac:spMk id="224" creationId="{00000000-0000-0000-0000-000000000000}"/>
          </ac:spMkLst>
        </pc:spChg>
        <pc:picChg chg="add del mod">
          <ac:chgData name="Ling, Gregory" userId="a8865a4c-9948-4007-9efe-c19fdfb6a2c3" providerId="ADAL" clId="{75A43F9D-276C-3E42-BB63-384B082BADC0}" dt="2023-04-29T20:41:46.960" v="317" actId="478"/>
          <ac:picMkLst>
            <pc:docMk/>
            <pc:sldMk cId="1077625098" sldId="284"/>
            <ac:picMk id="6" creationId="{BBDD69A0-19C8-B501-B227-251D671BBDC5}"/>
          </ac:picMkLst>
        </pc:picChg>
        <pc:picChg chg="add mod">
          <ac:chgData name="Ling, Gregory" userId="a8865a4c-9948-4007-9efe-c19fdfb6a2c3" providerId="ADAL" clId="{75A43F9D-276C-3E42-BB63-384B082BADC0}" dt="2023-04-29T20:42:02.932" v="323" actId="1076"/>
          <ac:picMkLst>
            <pc:docMk/>
            <pc:sldMk cId="1077625098" sldId="284"/>
            <ac:picMk id="8" creationId="{2A3AA673-C7BC-9B95-F377-2AAA2AA4D6B6}"/>
          </ac:picMkLst>
        </pc:picChg>
        <pc:picChg chg="add mod">
          <ac:chgData name="Ling, Gregory" userId="a8865a4c-9948-4007-9efe-c19fdfb6a2c3" providerId="ADAL" clId="{75A43F9D-276C-3E42-BB63-384B082BADC0}" dt="2023-04-29T20:43:53.742" v="330" actId="1076"/>
          <ac:picMkLst>
            <pc:docMk/>
            <pc:sldMk cId="1077625098" sldId="284"/>
            <ac:picMk id="10" creationId="{ADDA6A11-FA5D-DADE-0FDB-AA41687B90DC}"/>
          </ac:picMkLst>
        </pc:picChg>
      </pc:sldChg>
      <pc:sldChg chg="addSp modSp mod">
        <pc:chgData name="Ling, Gregory" userId="a8865a4c-9948-4007-9efe-c19fdfb6a2c3" providerId="ADAL" clId="{75A43F9D-276C-3E42-BB63-384B082BADC0}" dt="2023-05-01T18:46:39.210" v="3056" actId="122"/>
        <pc:sldMkLst>
          <pc:docMk/>
          <pc:sldMk cId="2107995726" sldId="291"/>
        </pc:sldMkLst>
        <pc:spChg chg="add mod">
          <ac:chgData name="Ling, Gregory" userId="a8865a4c-9948-4007-9efe-c19fdfb6a2c3" providerId="ADAL" clId="{75A43F9D-276C-3E42-BB63-384B082BADC0}" dt="2023-05-01T18:46:39.210" v="3056" actId="122"/>
          <ac:spMkLst>
            <pc:docMk/>
            <pc:sldMk cId="2107995726" sldId="291"/>
            <ac:spMk id="2" creationId="{1D3CEB7F-C3B7-EC4B-4ABD-B0651066FEFE}"/>
          </ac:spMkLst>
        </pc:spChg>
      </pc:sldChg>
      <pc:sldChg chg="addSp delSp modSp mod">
        <pc:chgData name="Ling, Gregory" userId="a8865a4c-9948-4007-9efe-c19fdfb6a2c3" providerId="ADAL" clId="{75A43F9D-276C-3E42-BB63-384B082BADC0}" dt="2023-04-25T19:42:19.071" v="53"/>
        <pc:sldMkLst>
          <pc:docMk/>
          <pc:sldMk cId="1292320395" sldId="292"/>
        </pc:sldMkLst>
        <pc:spChg chg="add del mod">
          <ac:chgData name="Ling, Gregory" userId="a8865a4c-9948-4007-9efe-c19fdfb6a2c3" providerId="ADAL" clId="{75A43F9D-276C-3E42-BB63-384B082BADC0}" dt="2023-04-25T19:42:19.071" v="53"/>
          <ac:spMkLst>
            <pc:docMk/>
            <pc:sldMk cId="1292320395" sldId="292"/>
            <ac:spMk id="2" creationId="{E2857A5B-6266-29CF-CA59-52D6C6680089}"/>
          </ac:spMkLst>
        </pc:spChg>
        <pc:spChg chg="mod">
          <ac:chgData name="Ling, Gregory" userId="a8865a4c-9948-4007-9efe-c19fdfb6a2c3" providerId="ADAL" clId="{75A43F9D-276C-3E42-BB63-384B082BADC0}" dt="2023-04-25T19:39:50.330" v="48" actId="1076"/>
          <ac:spMkLst>
            <pc:docMk/>
            <pc:sldMk cId="1292320395" sldId="292"/>
            <ac:spMk id="233" creationId="{00000000-0000-0000-0000-000000000000}"/>
          </ac:spMkLst>
        </pc:spChg>
      </pc:sldChg>
      <pc:sldChg chg="addSp modSp mod">
        <pc:chgData name="Ling, Gregory" userId="a8865a4c-9948-4007-9efe-c19fdfb6a2c3" providerId="ADAL" clId="{75A43F9D-276C-3E42-BB63-384B082BADC0}" dt="2023-05-01T18:47:17.121" v="3113" actId="20577"/>
        <pc:sldMkLst>
          <pc:docMk/>
          <pc:sldMk cId="3016582785" sldId="293"/>
        </pc:sldMkLst>
        <pc:spChg chg="add mod">
          <ac:chgData name="Ling, Gregory" userId="a8865a4c-9948-4007-9efe-c19fdfb6a2c3" providerId="ADAL" clId="{75A43F9D-276C-3E42-BB63-384B082BADC0}" dt="2023-05-01T18:47:17.121" v="3113" actId="20577"/>
          <ac:spMkLst>
            <pc:docMk/>
            <pc:sldMk cId="3016582785" sldId="293"/>
            <ac:spMk id="2" creationId="{074F08EF-832D-EA14-0827-3E58E7E518C7}"/>
          </ac:spMkLst>
        </pc:spChg>
      </pc:sldChg>
      <pc:sldChg chg="addSp modSp mod">
        <pc:chgData name="Ling, Gregory" userId="a8865a4c-9948-4007-9efe-c19fdfb6a2c3" providerId="ADAL" clId="{75A43F9D-276C-3E42-BB63-384B082BADC0}" dt="2023-05-01T18:47:09.682" v="3102" actId="20577"/>
        <pc:sldMkLst>
          <pc:docMk/>
          <pc:sldMk cId="108909773" sldId="294"/>
        </pc:sldMkLst>
        <pc:spChg chg="add mod">
          <ac:chgData name="Ling, Gregory" userId="a8865a4c-9948-4007-9efe-c19fdfb6a2c3" providerId="ADAL" clId="{75A43F9D-276C-3E42-BB63-384B082BADC0}" dt="2023-05-01T18:47:09.682" v="3102" actId="20577"/>
          <ac:spMkLst>
            <pc:docMk/>
            <pc:sldMk cId="108909773" sldId="294"/>
            <ac:spMk id="2" creationId="{7B58C337-17F9-52DA-43DE-650BBA9502FF}"/>
          </ac:spMkLst>
        </pc:spChg>
      </pc:sldChg>
      <pc:sldChg chg="addSp modSp mod">
        <pc:chgData name="Ling, Gregory" userId="a8865a4c-9948-4007-9efe-c19fdfb6a2c3" providerId="ADAL" clId="{75A43F9D-276C-3E42-BB63-384B082BADC0}" dt="2023-05-01T18:46:59.114" v="3074" actId="20577"/>
        <pc:sldMkLst>
          <pc:docMk/>
          <pc:sldMk cId="1184123068" sldId="295"/>
        </pc:sldMkLst>
        <pc:spChg chg="add mod">
          <ac:chgData name="Ling, Gregory" userId="a8865a4c-9948-4007-9efe-c19fdfb6a2c3" providerId="ADAL" clId="{75A43F9D-276C-3E42-BB63-384B082BADC0}" dt="2023-05-01T18:46:59.114" v="3074" actId="20577"/>
          <ac:spMkLst>
            <pc:docMk/>
            <pc:sldMk cId="1184123068" sldId="295"/>
            <ac:spMk id="2" creationId="{B3E1E0D7-6859-5858-267B-A555A1B830D8}"/>
          </ac:spMkLst>
        </pc:spChg>
      </pc:sldChg>
      <pc:sldChg chg="modSp">
        <pc:chgData name="Ling, Gregory" userId="a8865a4c-9948-4007-9efe-c19fdfb6a2c3" providerId="ADAL" clId="{75A43F9D-276C-3E42-BB63-384B082BADC0}" dt="2023-04-25T19:44:26.170" v="118"/>
        <pc:sldMkLst>
          <pc:docMk/>
          <pc:sldMk cId="1512781921" sldId="297"/>
        </pc:sldMkLst>
        <pc:spChg chg="mod">
          <ac:chgData name="Ling, Gregory" userId="a8865a4c-9948-4007-9efe-c19fdfb6a2c3" providerId="ADAL" clId="{75A43F9D-276C-3E42-BB63-384B082BADC0}" dt="2023-04-25T19:44:26.170" v="118"/>
          <ac:spMkLst>
            <pc:docMk/>
            <pc:sldMk cId="1512781921" sldId="297"/>
            <ac:spMk id="2" creationId="{30BF2DEB-2186-B1FA-EF34-14BA1ECB5A4A}"/>
          </ac:spMkLst>
        </pc:spChg>
      </pc:sldChg>
      <pc:sldChg chg="modSp">
        <pc:chgData name="Ling, Gregory" userId="a8865a4c-9948-4007-9efe-c19fdfb6a2c3" providerId="ADAL" clId="{75A43F9D-276C-3E42-BB63-384B082BADC0}" dt="2023-04-25T19:55:17.017" v="168"/>
        <pc:sldMkLst>
          <pc:docMk/>
          <pc:sldMk cId="4160752898" sldId="300"/>
        </pc:sldMkLst>
        <pc:spChg chg="mod">
          <ac:chgData name="Ling, Gregory" userId="a8865a4c-9948-4007-9efe-c19fdfb6a2c3" providerId="ADAL" clId="{75A43F9D-276C-3E42-BB63-384B082BADC0}" dt="2023-04-25T19:55:17.017" v="168"/>
          <ac:spMkLst>
            <pc:docMk/>
            <pc:sldMk cId="4160752898" sldId="300"/>
            <ac:spMk id="2" creationId="{533DBDF0-C9C8-9DD4-1A7B-7BF37904651D}"/>
          </ac:spMkLst>
        </pc:spChg>
      </pc:sldChg>
      <pc:sldChg chg="addSp delSp modSp mod">
        <pc:chgData name="Ling, Gregory" userId="a8865a4c-9948-4007-9efe-c19fdfb6a2c3" providerId="ADAL" clId="{75A43F9D-276C-3E42-BB63-384B082BADC0}" dt="2023-04-25T19:58:30.061" v="240"/>
        <pc:sldMkLst>
          <pc:docMk/>
          <pc:sldMk cId="3325070609" sldId="301"/>
        </pc:sldMkLst>
        <pc:spChg chg="mod">
          <ac:chgData name="Ling, Gregory" userId="a8865a4c-9948-4007-9efe-c19fdfb6a2c3" providerId="ADAL" clId="{75A43F9D-276C-3E42-BB63-384B082BADC0}" dt="2023-04-25T19:55:17.017" v="168"/>
          <ac:spMkLst>
            <pc:docMk/>
            <pc:sldMk cId="3325070609" sldId="301"/>
            <ac:spMk id="2" creationId="{8F3BCC8B-3B8F-4DE5-8C46-E548EAE565DA}"/>
          </ac:spMkLst>
        </pc:spChg>
        <pc:spChg chg="add del mod">
          <ac:chgData name="Ling, Gregory" userId="a8865a4c-9948-4007-9efe-c19fdfb6a2c3" providerId="ADAL" clId="{75A43F9D-276C-3E42-BB63-384B082BADC0}" dt="2023-04-25T19:58:30.061" v="240"/>
          <ac:spMkLst>
            <pc:docMk/>
            <pc:sldMk cId="3325070609" sldId="301"/>
            <ac:spMk id="4" creationId="{B048F6D9-0179-C8FF-0241-3A76FF0BC9E1}"/>
          </ac:spMkLst>
        </pc:spChg>
      </pc:sldChg>
      <pc:sldChg chg="modSp">
        <pc:chgData name="Ling, Gregory" userId="a8865a4c-9948-4007-9efe-c19fdfb6a2c3" providerId="ADAL" clId="{75A43F9D-276C-3E42-BB63-384B082BADC0}" dt="2023-04-25T19:55:17.017" v="168"/>
        <pc:sldMkLst>
          <pc:docMk/>
          <pc:sldMk cId="3200712041" sldId="302"/>
        </pc:sldMkLst>
        <pc:spChg chg="mod">
          <ac:chgData name="Ling, Gregory" userId="a8865a4c-9948-4007-9efe-c19fdfb6a2c3" providerId="ADAL" clId="{75A43F9D-276C-3E42-BB63-384B082BADC0}" dt="2023-04-25T19:55:17.017" v="168"/>
          <ac:spMkLst>
            <pc:docMk/>
            <pc:sldMk cId="3200712041" sldId="302"/>
            <ac:spMk id="2" creationId="{8F3BCC8B-3B8F-4DE5-8C46-E548EAE565DA}"/>
          </ac:spMkLst>
        </pc:spChg>
      </pc:sldChg>
      <pc:sldChg chg="modSp">
        <pc:chgData name="Ling, Gregory" userId="a8865a4c-9948-4007-9efe-c19fdfb6a2c3" providerId="ADAL" clId="{75A43F9D-276C-3E42-BB63-384B082BADC0}" dt="2023-04-25T19:55:17.017" v="168"/>
        <pc:sldMkLst>
          <pc:docMk/>
          <pc:sldMk cId="3233344369" sldId="303"/>
        </pc:sldMkLst>
        <pc:spChg chg="mod">
          <ac:chgData name="Ling, Gregory" userId="a8865a4c-9948-4007-9efe-c19fdfb6a2c3" providerId="ADAL" clId="{75A43F9D-276C-3E42-BB63-384B082BADC0}" dt="2023-04-25T19:55:17.017" v="168"/>
          <ac:spMkLst>
            <pc:docMk/>
            <pc:sldMk cId="3233344369" sldId="303"/>
            <ac:spMk id="2" creationId="{8F3BCC8B-3B8F-4DE5-8C46-E548EAE565DA}"/>
          </ac:spMkLst>
        </pc:spChg>
      </pc:sldChg>
      <pc:sldChg chg="modSp">
        <pc:chgData name="Ling, Gregory" userId="a8865a4c-9948-4007-9efe-c19fdfb6a2c3" providerId="ADAL" clId="{75A43F9D-276C-3E42-BB63-384B082BADC0}" dt="2023-04-25T19:55:17.017" v="168"/>
        <pc:sldMkLst>
          <pc:docMk/>
          <pc:sldMk cId="3840939547" sldId="304"/>
        </pc:sldMkLst>
        <pc:spChg chg="mod">
          <ac:chgData name="Ling, Gregory" userId="a8865a4c-9948-4007-9efe-c19fdfb6a2c3" providerId="ADAL" clId="{75A43F9D-276C-3E42-BB63-384B082BADC0}" dt="2023-04-25T19:55:17.017" v="168"/>
          <ac:spMkLst>
            <pc:docMk/>
            <pc:sldMk cId="3840939547" sldId="304"/>
            <ac:spMk id="2" creationId="{8F3BCC8B-3B8F-4DE5-8C46-E548EAE565DA}"/>
          </ac:spMkLst>
        </pc:spChg>
      </pc:sldChg>
      <pc:sldChg chg="modSp">
        <pc:chgData name="Ling, Gregory" userId="a8865a4c-9948-4007-9efe-c19fdfb6a2c3" providerId="ADAL" clId="{75A43F9D-276C-3E42-BB63-384B082BADC0}" dt="2023-04-25T19:55:17.017" v="168"/>
        <pc:sldMkLst>
          <pc:docMk/>
          <pc:sldMk cId="4131354987" sldId="305"/>
        </pc:sldMkLst>
        <pc:spChg chg="mod">
          <ac:chgData name="Ling, Gregory" userId="a8865a4c-9948-4007-9efe-c19fdfb6a2c3" providerId="ADAL" clId="{75A43F9D-276C-3E42-BB63-384B082BADC0}" dt="2023-04-25T19:55:17.017" v="168"/>
          <ac:spMkLst>
            <pc:docMk/>
            <pc:sldMk cId="4131354987" sldId="305"/>
            <ac:spMk id="2" creationId="{8F3BCC8B-3B8F-4DE5-8C46-E548EAE565DA}"/>
          </ac:spMkLst>
        </pc:spChg>
      </pc:sldChg>
      <pc:sldChg chg="addSp delSp modSp mod delAnim modAnim modNotesTx">
        <pc:chgData name="Ling, Gregory" userId="a8865a4c-9948-4007-9efe-c19fdfb6a2c3" providerId="ADAL" clId="{75A43F9D-276C-3E42-BB63-384B082BADC0}" dt="2023-05-04T13:42:11.648" v="3185" actId="20577"/>
        <pc:sldMkLst>
          <pc:docMk/>
          <pc:sldMk cId="3793281654" sldId="306"/>
        </pc:sldMkLst>
        <pc:spChg chg="mod">
          <ac:chgData name="Ling, Gregory" userId="a8865a4c-9948-4007-9efe-c19fdfb6a2c3" providerId="ADAL" clId="{75A43F9D-276C-3E42-BB63-384B082BADC0}" dt="2023-05-01T17:03:59.912" v="2906"/>
          <ac:spMkLst>
            <pc:docMk/>
            <pc:sldMk cId="3793281654" sldId="306"/>
            <ac:spMk id="2" creationId="{204E7DD6-7E56-20C8-5D17-A5C14C8453C4}"/>
          </ac:spMkLst>
        </pc:spChg>
        <pc:spChg chg="mod">
          <ac:chgData name="Ling, Gregory" userId="a8865a4c-9948-4007-9efe-c19fdfb6a2c3" providerId="ADAL" clId="{75A43F9D-276C-3E42-BB63-384B082BADC0}" dt="2023-05-01T17:03:59.912" v="2906"/>
          <ac:spMkLst>
            <pc:docMk/>
            <pc:sldMk cId="3793281654" sldId="306"/>
            <ac:spMk id="3" creationId="{A44F137D-399E-657E-E17F-771FF45B561B}"/>
          </ac:spMkLst>
        </pc:spChg>
        <pc:spChg chg="mod">
          <ac:chgData name="Ling, Gregory" userId="a8865a4c-9948-4007-9efe-c19fdfb6a2c3" providerId="ADAL" clId="{75A43F9D-276C-3E42-BB63-384B082BADC0}" dt="2023-05-01T17:03:59.912" v="2906"/>
          <ac:spMkLst>
            <pc:docMk/>
            <pc:sldMk cId="3793281654" sldId="306"/>
            <ac:spMk id="4" creationId="{A92DD06E-B268-2D23-584C-F4B9A07B06D8}"/>
          </ac:spMkLst>
        </pc:spChg>
        <pc:spChg chg="add del mod">
          <ac:chgData name="Ling, Gregory" userId="a8865a4c-9948-4007-9efe-c19fdfb6a2c3" providerId="ADAL" clId="{75A43F9D-276C-3E42-BB63-384B082BADC0}" dt="2023-05-01T17:27:34.809" v="2985" actId="478"/>
          <ac:spMkLst>
            <pc:docMk/>
            <pc:sldMk cId="3793281654" sldId="306"/>
            <ac:spMk id="6" creationId="{CBE42DB7-2FEA-E731-38E5-0997B9098F1A}"/>
          </ac:spMkLst>
        </pc:spChg>
        <pc:spChg chg="mod">
          <ac:chgData name="Ling, Gregory" userId="a8865a4c-9948-4007-9efe-c19fdfb6a2c3" providerId="ADAL" clId="{75A43F9D-276C-3E42-BB63-384B082BADC0}" dt="2023-04-30T21:54:08.265" v="1732" actId="1076"/>
          <ac:spMkLst>
            <pc:docMk/>
            <pc:sldMk cId="3793281654" sldId="306"/>
            <ac:spMk id="7" creationId="{1CF1C30E-5C13-3114-0CE1-F625A68B3978}"/>
          </ac:spMkLst>
        </pc:spChg>
        <pc:spChg chg="add del mod">
          <ac:chgData name="Ling, Gregory" userId="a8865a4c-9948-4007-9efe-c19fdfb6a2c3" providerId="ADAL" clId="{75A43F9D-276C-3E42-BB63-384B082BADC0}" dt="2023-05-01T17:01:50.365" v="2868"/>
          <ac:spMkLst>
            <pc:docMk/>
            <pc:sldMk cId="3793281654" sldId="306"/>
            <ac:spMk id="8" creationId="{BD471A49-D9BC-55D6-6D62-064FC27A51EA}"/>
          </ac:spMkLst>
        </pc:spChg>
        <pc:spChg chg="add del mod">
          <ac:chgData name="Ling, Gregory" userId="a8865a4c-9948-4007-9efe-c19fdfb6a2c3" providerId="ADAL" clId="{75A43F9D-276C-3E42-BB63-384B082BADC0}" dt="2023-05-01T17:01:51.712" v="2870"/>
          <ac:spMkLst>
            <pc:docMk/>
            <pc:sldMk cId="3793281654" sldId="306"/>
            <ac:spMk id="9" creationId="{35EE03A8-7A65-A3B4-E51A-F516A99B2DF5}"/>
          </ac:spMkLst>
        </pc:spChg>
        <pc:spChg chg="add del mod">
          <ac:chgData name="Ling, Gregory" userId="a8865a4c-9948-4007-9efe-c19fdfb6a2c3" providerId="ADAL" clId="{75A43F9D-276C-3E42-BB63-384B082BADC0}" dt="2023-05-01T17:02:22.680" v="2893"/>
          <ac:spMkLst>
            <pc:docMk/>
            <pc:sldMk cId="3793281654" sldId="306"/>
            <ac:spMk id="11" creationId="{F35F6119-AC8C-E71E-EC97-FA5D803908B3}"/>
          </ac:spMkLst>
        </pc:spChg>
        <pc:spChg chg="add del">
          <ac:chgData name="Ling, Gregory" userId="a8865a4c-9948-4007-9efe-c19fdfb6a2c3" providerId="ADAL" clId="{75A43F9D-276C-3E42-BB63-384B082BADC0}" dt="2023-04-30T19:30:34.629" v="1258" actId="22"/>
          <ac:spMkLst>
            <pc:docMk/>
            <pc:sldMk cId="3793281654" sldId="306"/>
            <ac:spMk id="12" creationId="{978BC9DA-1640-29AB-0D5B-8891C724A09A}"/>
          </ac:spMkLst>
        </pc:spChg>
        <pc:spChg chg="add del mod">
          <ac:chgData name="Ling, Gregory" userId="a8865a4c-9948-4007-9efe-c19fdfb6a2c3" providerId="ADAL" clId="{75A43F9D-276C-3E42-BB63-384B082BADC0}" dt="2023-05-01T17:03:52.953" v="2904" actId="478"/>
          <ac:spMkLst>
            <pc:docMk/>
            <pc:sldMk cId="3793281654" sldId="306"/>
            <ac:spMk id="12" creationId="{B3CF59E0-D4AB-5D4E-CFBC-70353FC4EE24}"/>
          </ac:spMkLst>
        </pc:spChg>
        <pc:spChg chg="add del mod">
          <ac:chgData name="Ling, Gregory" userId="a8865a4c-9948-4007-9efe-c19fdfb6a2c3" providerId="ADAL" clId="{75A43F9D-276C-3E42-BB63-384B082BADC0}" dt="2023-05-01T17:03:50.846" v="2903"/>
          <ac:spMkLst>
            <pc:docMk/>
            <pc:sldMk cId="3793281654" sldId="306"/>
            <ac:spMk id="13" creationId="{B24587CB-6723-1D8D-7C17-DCA19B34EFC1}"/>
          </ac:spMkLst>
        </pc:spChg>
        <pc:spChg chg="add del mod">
          <ac:chgData name="Ling, Gregory" userId="a8865a4c-9948-4007-9efe-c19fdfb6a2c3" providerId="ADAL" clId="{75A43F9D-276C-3E42-BB63-384B082BADC0}" dt="2023-04-30T19:32:18.882" v="1286" actId="478"/>
          <ac:spMkLst>
            <pc:docMk/>
            <pc:sldMk cId="3793281654" sldId="306"/>
            <ac:spMk id="13" creationId="{B4C740A9-A33F-80F4-9046-5F5AD0925C82}"/>
          </ac:spMkLst>
        </pc:spChg>
        <pc:spChg chg="add del mod">
          <ac:chgData name="Ling, Gregory" userId="a8865a4c-9948-4007-9efe-c19fdfb6a2c3" providerId="ADAL" clId="{75A43F9D-276C-3E42-BB63-384B082BADC0}" dt="2023-05-01T17:03:50.846" v="2903"/>
          <ac:spMkLst>
            <pc:docMk/>
            <pc:sldMk cId="3793281654" sldId="306"/>
            <ac:spMk id="14" creationId="{FF0A1DC6-975C-18CC-3AC0-960EB3285F36}"/>
          </ac:spMkLst>
        </pc:spChg>
        <pc:spChg chg="add del mod">
          <ac:chgData name="Ling, Gregory" userId="a8865a4c-9948-4007-9efe-c19fdfb6a2c3" providerId="ADAL" clId="{75A43F9D-276C-3E42-BB63-384B082BADC0}" dt="2023-05-01T17:03:50.846" v="2903"/>
          <ac:spMkLst>
            <pc:docMk/>
            <pc:sldMk cId="3793281654" sldId="306"/>
            <ac:spMk id="15" creationId="{53D11B5C-1633-60AD-D55C-4C958B194941}"/>
          </ac:spMkLst>
        </pc:spChg>
        <pc:spChg chg="add del mod">
          <ac:chgData name="Ling, Gregory" userId="a8865a4c-9948-4007-9efe-c19fdfb6a2c3" providerId="ADAL" clId="{75A43F9D-276C-3E42-BB63-384B082BADC0}" dt="2023-05-01T17:03:50.846" v="2903"/>
          <ac:spMkLst>
            <pc:docMk/>
            <pc:sldMk cId="3793281654" sldId="306"/>
            <ac:spMk id="16" creationId="{ACF3E98F-56DE-19B9-E182-65437D3D162F}"/>
          </ac:spMkLst>
        </pc:spChg>
        <pc:spChg chg="add del mod">
          <ac:chgData name="Ling, Gregory" userId="a8865a4c-9948-4007-9efe-c19fdfb6a2c3" providerId="ADAL" clId="{75A43F9D-276C-3E42-BB63-384B082BADC0}" dt="2023-05-01T17:03:59.912" v="2906"/>
          <ac:spMkLst>
            <pc:docMk/>
            <pc:sldMk cId="3793281654" sldId="306"/>
            <ac:spMk id="17" creationId="{C6047AC3-DA0A-AEF3-1234-7BF5503E229D}"/>
          </ac:spMkLst>
        </pc:spChg>
        <pc:spChg chg="add del mod">
          <ac:chgData name="Ling, Gregory" userId="a8865a4c-9948-4007-9efe-c19fdfb6a2c3" providerId="ADAL" clId="{75A43F9D-276C-3E42-BB63-384B082BADC0}" dt="2023-05-01T17:03:59.912" v="2906"/>
          <ac:spMkLst>
            <pc:docMk/>
            <pc:sldMk cId="3793281654" sldId="306"/>
            <ac:spMk id="18" creationId="{6F007BA3-DD20-295F-FDA6-9C1645DC3BA4}"/>
          </ac:spMkLst>
        </pc:spChg>
        <pc:spChg chg="add del mod">
          <ac:chgData name="Ling, Gregory" userId="a8865a4c-9948-4007-9efe-c19fdfb6a2c3" providerId="ADAL" clId="{75A43F9D-276C-3E42-BB63-384B082BADC0}" dt="2023-05-01T17:03:59.912" v="2906"/>
          <ac:spMkLst>
            <pc:docMk/>
            <pc:sldMk cId="3793281654" sldId="306"/>
            <ac:spMk id="19" creationId="{1C03F490-5C92-34FB-43B8-95BB6E6DE7CB}"/>
          </ac:spMkLst>
        </pc:spChg>
        <pc:spChg chg="add del mod">
          <ac:chgData name="Ling, Gregory" userId="a8865a4c-9948-4007-9efe-c19fdfb6a2c3" providerId="ADAL" clId="{75A43F9D-276C-3E42-BB63-384B082BADC0}" dt="2023-05-01T17:03:59.912" v="2906"/>
          <ac:spMkLst>
            <pc:docMk/>
            <pc:sldMk cId="3793281654" sldId="306"/>
            <ac:spMk id="20" creationId="{86DAC04F-D6F6-806F-B2BC-A2AE3F2039C0}"/>
          </ac:spMkLst>
        </pc:spChg>
        <pc:spChg chg="add mod">
          <ac:chgData name="Ling, Gregory" userId="a8865a4c-9948-4007-9efe-c19fdfb6a2c3" providerId="ADAL" clId="{75A43F9D-276C-3E42-BB63-384B082BADC0}" dt="2023-05-01T17:04:32.489" v="2932" actId="20577"/>
          <ac:spMkLst>
            <pc:docMk/>
            <pc:sldMk cId="3793281654" sldId="306"/>
            <ac:spMk id="21" creationId="{2011B553-240E-1EF9-9875-32892FEBEF08}"/>
          </ac:spMkLst>
        </pc:spChg>
        <pc:spChg chg="add mod">
          <ac:chgData name="Ling, Gregory" userId="a8865a4c-9948-4007-9efe-c19fdfb6a2c3" providerId="ADAL" clId="{75A43F9D-276C-3E42-BB63-384B082BADC0}" dt="2023-05-01T17:28:04.220" v="2996" actId="20577"/>
          <ac:spMkLst>
            <pc:docMk/>
            <pc:sldMk cId="3793281654" sldId="306"/>
            <ac:spMk id="24" creationId="{73AD726B-4741-1975-01EF-3C44C2A5D0F0}"/>
          </ac:spMkLst>
        </pc:spChg>
        <pc:grpChg chg="mod">
          <ac:chgData name="Ling, Gregory" userId="a8865a4c-9948-4007-9efe-c19fdfb6a2c3" providerId="ADAL" clId="{75A43F9D-276C-3E42-BB63-384B082BADC0}" dt="2023-05-01T17:27:33.827" v="2984" actId="1076"/>
          <ac:grpSpMkLst>
            <pc:docMk/>
            <pc:sldMk cId="3793281654" sldId="306"/>
            <ac:grpSpMk id="10" creationId="{5FC34184-6CAC-8802-B2B7-90919CC27F06}"/>
          </ac:grpSpMkLst>
        </pc:grpChg>
        <pc:grpChg chg="del">
          <ac:chgData name="Ling, Gregory" userId="a8865a4c-9948-4007-9efe-c19fdfb6a2c3" providerId="ADAL" clId="{75A43F9D-276C-3E42-BB63-384B082BADC0}" dt="2023-04-29T20:38:06.222" v="291" actId="21"/>
          <ac:grpSpMkLst>
            <pc:docMk/>
            <pc:sldMk cId="3793281654" sldId="306"/>
            <ac:grpSpMk id="11" creationId="{C8F0653F-52E0-6B56-5536-35FC01170F21}"/>
          </ac:grpSpMkLst>
        </pc:grpChg>
        <pc:picChg chg="add mod">
          <ac:chgData name="Ling, Gregory" userId="a8865a4c-9948-4007-9efe-c19fdfb6a2c3" providerId="ADAL" clId="{75A43F9D-276C-3E42-BB63-384B082BADC0}" dt="2023-05-01T17:27:52.574" v="2991" actId="1076"/>
          <ac:picMkLst>
            <pc:docMk/>
            <pc:sldMk cId="3793281654" sldId="306"/>
            <ac:picMk id="23" creationId="{CC324F0B-8616-38F1-F808-AF7609764DFD}"/>
          </ac:picMkLst>
        </pc:picChg>
      </pc:sldChg>
      <pc:sldChg chg="addSp delSp modSp mod">
        <pc:chgData name="Ling, Gregory" userId="a8865a4c-9948-4007-9efe-c19fdfb6a2c3" providerId="ADAL" clId="{75A43F9D-276C-3E42-BB63-384B082BADC0}" dt="2023-05-01T17:04:49.170" v="2937"/>
        <pc:sldMkLst>
          <pc:docMk/>
          <pc:sldMk cId="1393578235" sldId="307"/>
        </pc:sldMkLst>
        <pc:spChg chg="add del mod">
          <ac:chgData name="Ling, Gregory" userId="a8865a4c-9948-4007-9efe-c19fdfb6a2c3" providerId="ADAL" clId="{75A43F9D-276C-3E42-BB63-384B082BADC0}" dt="2023-05-01T17:04:25.254" v="2910"/>
          <ac:spMkLst>
            <pc:docMk/>
            <pc:sldMk cId="1393578235" sldId="307"/>
            <ac:spMk id="3" creationId="{E44E3414-E90A-A047-1806-5E624790CA40}"/>
          </ac:spMkLst>
        </pc:spChg>
        <pc:spChg chg="mod">
          <ac:chgData name="Ling, Gregory" userId="a8865a4c-9948-4007-9efe-c19fdfb6a2c3" providerId="ADAL" clId="{75A43F9D-276C-3E42-BB63-384B082BADC0}" dt="2023-04-30T19:28:54.199" v="1243" actId="20577"/>
          <ac:spMkLst>
            <pc:docMk/>
            <pc:sldMk cId="1393578235" sldId="307"/>
            <ac:spMk id="4" creationId="{6EDEB087-5001-EBC9-FA1B-4550B755C4D9}"/>
          </ac:spMkLst>
        </pc:spChg>
        <pc:spChg chg="add mod">
          <ac:chgData name="Ling, Gregory" userId="a8865a4c-9948-4007-9efe-c19fdfb6a2c3" providerId="ADAL" clId="{75A43F9D-276C-3E42-BB63-384B082BADC0}" dt="2023-05-01T17:04:49.170" v="2937"/>
          <ac:spMkLst>
            <pc:docMk/>
            <pc:sldMk cId="1393578235" sldId="307"/>
            <ac:spMk id="5" creationId="{D1E55A63-8E95-BED1-5151-316BEE360043}"/>
          </ac:spMkLst>
        </pc:spChg>
      </pc:sldChg>
      <pc:sldChg chg="addSp delSp modSp mod modNotesTx">
        <pc:chgData name="Ling, Gregory" userId="a8865a4c-9948-4007-9efe-c19fdfb6a2c3" providerId="ADAL" clId="{75A43F9D-276C-3E42-BB63-384B082BADC0}" dt="2023-05-01T17:04:49.993" v="2938"/>
        <pc:sldMkLst>
          <pc:docMk/>
          <pc:sldMk cId="1081180976" sldId="308"/>
        </pc:sldMkLst>
        <pc:spChg chg="mod">
          <ac:chgData name="Ling, Gregory" userId="a8865a4c-9948-4007-9efe-c19fdfb6a2c3" providerId="ADAL" clId="{75A43F9D-276C-3E42-BB63-384B082BADC0}" dt="2023-05-01T14:33:49.192" v="2163" actId="20577"/>
          <ac:spMkLst>
            <pc:docMk/>
            <pc:sldMk cId="1081180976" sldId="308"/>
            <ac:spMk id="3" creationId="{9B7069EA-FC4B-E10B-7DB7-A449C1FE1111}"/>
          </ac:spMkLst>
        </pc:spChg>
        <pc:spChg chg="mod">
          <ac:chgData name="Ling, Gregory" userId="a8865a4c-9948-4007-9efe-c19fdfb6a2c3" providerId="ADAL" clId="{75A43F9D-276C-3E42-BB63-384B082BADC0}" dt="2023-04-30T19:28:25.534" v="1227" actId="20577"/>
          <ac:spMkLst>
            <pc:docMk/>
            <pc:sldMk cId="1081180976" sldId="308"/>
            <ac:spMk id="4" creationId="{B15371C7-F102-658C-7F5F-CBAF6F4BA9D8}"/>
          </ac:spMkLst>
        </pc:spChg>
        <pc:spChg chg="add del mod">
          <ac:chgData name="Ling, Gregory" userId="a8865a4c-9948-4007-9efe-c19fdfb6a2c3" providerId="ADAL" clId="{75A43F9D-276C-3E42-BB63-384B082BADC0}" dt="2023-05-01T17:04:38.979" v="2934" actId="478"/>
          <ac:spMkLst>
            <pc:docMk/>
            <pc:sldMk cId="1081180976" sldId="308"/>
            <ac:spMk id="5" creationId="{E02D3367-10B2-D329-13E8-19914A9A6667}"/>
          </ac:spMkLst>
        </pc:spChg>
        <pc:spChg chg="add mod">
          <ac:chgData name="Ling, Gregory" userId="a8865a4c-9948-4007-9efe-c19fdfb6a2c3" providerId="ADAL" clId="{75A43F9D-276C-3E42-BB63-384B082BADC0}" dt="2023-05-01T17:04:49.993" v="2938"/>
          <ac:spMkLst>
            <pc:docMk/>
            <pc:sldMk cId="1081180976" sldId="308"/>
            <ac:spMk id="6" creationId="{E655B3FB-2C19-1063-9171-4F05C1FD1251}"/>
          </ac:spMkLst>
        </pc:spChg>
      </pc:sldChg>
      <pc:sldChg chg="addSp delSp modSp mod modAnim">
        <pc:chgData name="Ling, Gregory" userId="a8865a4c-9948-4007-9efe-c19fdfb6a2c3" providerId="ADAL" clId="{75A43F9D-276C-3E42-BB63-384B082BADC0}" dt="2023-05-01T17:30:26.507" v="3019" actId="20577"/>
        <pc:sldMkLst>
          <pc:docMk/>
          <pc:sldMk cId="2359395319" sldId="309"/>
        </pc:sldMkLst>
        <pc:spChg chg="mod">
          <ac:chgData name="Ling, Gregory" userId="a8865a4c-9948-4007-9efe-c19fdfb6a2c3" providerId="ADAL" clId="{75A43F9D-276C-3E42-BB63-384B082BADC0}" dt="2023-04-30T21:59:11.176" v="1812" actId="20577"/>
          <ac:spMkLst>
            <pc:docMk/>
            <pc:sldMk cId="2359395319" sldId="309"/>
            <ac:spMk id="3" creationId="{73A73568-D074-02A9-A807-2159FC788A31}"/>
          </ac:spMkLst>
        </pc:spChg>
        <pc:spChg chg="mod">
          <ac:chgData name="Ling, Gregory" userId="a8865a4c-9948-4007-9efe-c19fdfb6a2c3" providerId="ADAL" clId="{75A43F9D-276C-3E42-BB63-384B082BADC0}" dt="2023-04-30T20:30:01.506" v="1584" actId="20577"/>
          <ac:spMkLst>
            <pc:docMk/>
            <pc:sldMk cId="2359395319" sldId="309"/>
            <ac:spMk id="4" creationId="{DCF48128-B8FC-E4B1-A656-DE12F51DD840}"/>
          </ac:spMkLst>
        </pc:spChg>
        <pc:spChg chg="mod">
          <ac:chgData name="Ling, Gregory" userId="a8865a4c-9948-4007-9efe-c19fdfb6a2c3" providerId="ADAL" clId="{75A43F9D-276C-3E42-BB63-384B082BADC0}" dt="2023-05-01T17:30:26.507" v="3019" actId="20577"/>
          <ac:spMkLst>
            <pc:docMk/>
            <pc:sldMk cId="2359395319" sldId="309"/>
            <ac:spMk id="7" creationId="{432C5475-F909-DE67-05AC-01E71B882E5B}"/>
          </ac:spMkLst>
        </pc:spChg>
        <pc:spChg chg="add del mod">
          <ac:chgData name="Ling, Gregory" userId="a8865a4c-9948-4007-9efe-c19fdfb6a2c3" providerId="ADAL" clId="{75A43F9D-276C-3E42-BB63-384B082BADC0}" dt="2023-05-01T17:04:42.402" v="2935" actId="478"/>
          <ac:spMkLst>
            <pc:docMk/>
            <pc:sldMk cId="2359395319" sldId="309"/>
            <ac:spMk id="8" creationId="{80E738B3-13B6-549A-92C7-65D5421B7C21}"/>
          </ac:spMkLst>
        </pc:spChg>
        <pc:spChg chg="add mod">
          <ac:chgData name="Ling, Gregory" userId="a8865a4c-9948-4007-9efe-c19fdfb6a2c3" providerId="ADAL" clId="{75A43F9D-276C-3E42-BB63-384B082BADC0}" dt="2023-05-01T17:04:53.091" v="2939"/>
          <ac:spMkLst>
            <pc:docMk/>
            <pc:sldMk cId="2359395319" sldId="309"/>
            <ac:spMk id="9" creationId="{4D1D40A5-B304-FF57-9C30-2214E68C9B62}"/>
          </ac:spMkLst>
        </pc:spChg>
        <pc:grpChg chg="add mod">
          <ac:chgData name="Ling, Gregory" userId="a8865a4c-9948-4007-9efe-c19fdfb6a2c3" providerId="ADAL" clId="{75A43F9D-276C-3E42-BB63-384B082BADC0}" dt="2023-05-01T17:04:58.226" v="2940" actId="1076"/>
          <ac:grpSpMkLst>
            <pc:docMk/>
            <pc:sldMk cId="2359395319" sldId="309"/>
            <ac:grpSpMk id="5" creationId="{19B2F041-04D5-532D-5BA6-22CB5F563FDF}"/>
          </ac:grpSpMkLst>
        </pc:grpChg>
        <pc:picChg chg="mod">
          <ac:chgData name="Ling, Gregory" userId="a8865a4c-9948-4007-9efe-c19fdfb6a2c3" providerId="ADAL" clId="{75A43F9D-276C-3E42-BB63-384B082BADC0}" dt="2023-04-29T20:38:14.075" v="293"/>
          <ac:picMkLst>
            <pc:docMk/>
            <pc:sldMk cId="2359395319" sldId="309"/>
            <ac:picMk id="6" creationId="{0B5AC366-B928-C21C-C020-8E2252EC249E}"/>
          </ac:picMkLst>
        </pc:picChg>
      </pc:sldChg>
      <pc:sldChg chg="addSp delSp modSp mod modNotesTx">
        <pc:chgData name="Ling, Gregory" userId="a8865a4c-9948-4007-9efe-c19fdfb6a2c3" providerId="ADAL" clId="{75A43F9D-276C-3E42-BB63-384B082BADC0}" dt="2023-05-03T01:16:45.750" v="3141" actId="20577"/>
        <pc:sldMkLst>
          <pc:docMk/>
          <pc:sldMk cId="3997254568" sldId="310"/>
        </pc:sldMkLst>
        <pc:spChg chg="mod">
          <ac:chgData name="Ling, Gregory" userId="a8865a4c-9948-4007-9efe-c19fdfb6a2c3" providerId="ADAL" clId="{75A43F9D-276C-3E42-BB63-384B082BADC0}" dt="2023-05-03T01:16:45.750" v="3141" actId="20577"/>
          <ac:spMkLst>
            <pc:docMk/>
            <pc:sldMk cId="3997254568" sldId="310"/>
            <ac:spMk id="3" creationId="{7EA9AB0B-A779-BE37-638E-179F7C5BA050}"/>
          </ac:spMkLst>
        </pc:spChg>
        <pc:spChg chg="mod">
          <ac:chgData name="Ling, Gregory" userId="a8865a4c-9948-4007-9efe-c19fdfb6a2c3" providerId="ADAL" clId="{75A43F9D-276C-3E42-BB63-384B082BADC0}" dt="2023-05-03T01:16:33.370" v="3119" actId="20577"/>
          <ac:spMkLst>
            <pc:docMk/>
            <pc:sldMk cId="3997254568" sldId="310"/>
            <ac:spMk id="4" creationId="{861DF4DC-6B8B-77F6-FB62-857B1263799F}"/>
          </ac:spMkLst>
        </pc:spChg>
        <pc:spChg chg="del mod">
          <ac:chgData name="Ling, Gregory" userId="a8865a4c-9948-4007-9efe-c19fdfb6a2c3" providerId="ADAL" clId="{75A43F9D-276C-3E42-BB63-384B082BADC0}" dt="2023-04-30T21:56:05.912" v="1766" actId="478"/>
          <ac:spMkLst>
            <pc:docMk/>
            <pc:sldMk cId="3997254568" sldId="310"/>
            <ac:spMk id="5" creationId="{3B57F64A-0182-AF68-E145-3B096173C9EC}"/>
          </ac:spMkLst>
        </pc:spChg>
        <pc:spChg chg="add mod">
          <ac:chgData name="Ling, Gregory" userId="a8865a4c-9948-4007-9efe-c19fdfb6a2c3" providerId="ADAL" clId="{75A43F9D-276C-3E42-BB63-384B082BADC0}" dt="2023-05-01T17:05:06.780" v="2942"/>
          <ac:spMkLst>
            <pc:docMk/>
            <pc:sldMk cId="3997254568" sldId="310"/>
            <ac:spMk id="5" creationId="{E782237A-E737-C06D-1B2E-2D2F54CC6F07}"/>
          </ac:spMkLst>
        </pc:spChg>
      </pc:sldChg>
      <pc:sldChg chg="addSp modSp mod">
        <pc:chgData name="Ling, Gregory" userId="a8865a4c-9948-4007-9efe-c19fdfb6a2c3" providerId="ADAL" clId="{75A43F9D-276C-3E42-BB63-384B082BADC0}" dt="2023-05-04T13:05:39.752" v="3150" actId="20577"/>
        <pc:sldMkLst>
          <pc:docMk/>
          <pc:sldMk cId="685562181" sldId="311"/>
        </pc:sldMkLst>
        <pc:spChg chg="mod">
          <ac:chgData name="Ling, Gregory" userId="a8865a4c-9948-4007-9efe-c19fdfb6a2c3" providerId="ADAL" clId="{75A43F9D-276C-3E42-BB63-384B082BADC0}" dt="2023-05-01T16:08:09.852" v="2615" actId="20577"/>
          <ac:spMkLst>
            <pc:docMk/>
            <pc:sldMk cId="685562181" sldId="311"/>
            <ac:spMk id="3" creationId="{83EB15AE-652B-A3B3-7053-40AC85740C3D}"/>
          </ac:spMkLst>
        </pc:spChg>
        <pc:spChg chg="add mod">
          <ac:chgData name="Ling, Gregory" userId="a8865a4c-9948-4007-9efe-c19fdfb6a2c3" providerId="ADAL" clId="{75A43F9D-276C-3E42-BB63-384B082BADC0}" dt="2023-05-01T17:05:28.891" v="2964" actId="20577"/>
          <ac:spMkLst>
            <pc:docMk/>
            <pc:sldMk cId="685562181" sldId="311"/>
            <ac:spMk id="8" creationId="{1784B38C-F50B-ED3B-CEE2-0985B8311EE6}"/>
          </ac:spMkLst>
        </pc:spChg>
        <pc:spChg chg="mod">
          <ac:chgData name="Ling, Gregory" userId="a8865a4c-9948-4007-9efe-c19fdfb6a2c3" providerId="ADAL" clId="{75A43F9D-276C-3E42-BB63-384B082BADC0}" dt="2023-05-04T13:05:39.752" v="3150" actId="20577"/>
          <ac:spMkLst>
            <pc:docMk/>
            <pc:sldMk cId="685562181" sldId="311"/>
            <ac:spMk id="9" creationId="{81F10330-9B7C-66CC-BF76-7F09F20A8164}"/>
          </ac:spMkLst>
        </pc:spChg>
      </pc:sldChg>
      <pc:sldChg chg="addSp delSp modSp mod delAnim modAnim">
        <pc:chgData name="Ling, Gregory" userId="a8865a4c-9948-4007-9efe-c19fdfb6a2c3" providerId="ADAL" clId="{75A43F9D-276C-3E42-BB63-384B082BADC0}" dt="2023-05-01T17:05:31.695" v="2965"/>
        <pc:sldMkLst>
          <pc:docMk/>
          <pc:sldMk cId="1076482466" sldId="312"/>
        </pc:sldMkLst>
        <pc:spChg chg="add mod">
          <ac:chgData name="Ling, Gregory" userId="a8865a4c-9948-4007-9efe-c19fdfb6a2c3" providerId="ADAL" clId="{75A43F9D-276C-3E42-BB63-384B082BADC0}" dt="2023-05-01T16:13:02.430" v="2699" actId="20577"/>
          <ac:spMkLst>
            <pc:docMk/>
            <pc:sldMk cId="1076482466" sldId="312"/>
            <ac:spMk id="8" creationId="{4C369156-38AD-B995-67C1-E5958A047D0F}"/>
          </ac:spMkLst>
        </pc:spChg>
        <pc:spChg chg="add mod">
          <ac:chgData name="Ling, Gregory" userId="a8865a4c-9948-4007-9efe-c19fdfb6a2c3" providerId="ADAL" clId="{75A43F9D-276C-3E42-BB63-384B082BADC0}" dt="2023-05-01T16:13:27.795" v="2725" actId="1076"/>
          <ac:spMkLst>
            <pc:docMk/>
            <pc:sldMk cId="1076482466" sldId="312"/>
            <ac:spMk id="9" creationId="{347B063B-C68E-A904-0705-01A3FD0A5670}"/>
          </ac:spMkLst>
        </pc:spChg>
        <pc:spChg chg="mod">
          <ac:chgData name="Ling, Gregory" userId="a8865a4c-9948-4007-9efe-c19fdfb6a2c3" providerId="ADAL" clId="{75A43F9D-276C-3E42-BB63-384B082BADC0}" dt="2023-05-01T16:12:51.299" v="2696" actId="20577"/>
          <ac:spMkLst>
            <pc:docMk/>
            <pc:sldMk cId="1076482466" sldId="312"/>
            <ac:spMk id="13" creationId="{F1553C94-27E5-BF47-DFC2-8BC0695F340E}"/>
          </ac:spMkLst>
        </pc:spChg>
        <pc:spChg chg="mod">
          <ac:chgData name="Ling, Gregory" userId="a8865a4c-9948-4007-9efe-c19fdfb6a2c3" providerId="ADAL" clId="{75A43F9D-276C-3E42-BB63-384B082BADC0}" dt="2023-05-01T16:13:23.057" v="2724" actId="20577"/>
          <ac:spMkLst>
            <pc:docMk/>
            <pc:sldMk cId="1076482466" sldId="312"/>
            <ac:spMk id="14" creationId="{3A4E517F-8821-4DD9-E72A-EF6919682116}"/>
          </ac:spMkLst>
        </pc:spChg>
        <pc:spChg chg="mod topLvl">
          <ac:chgData name="Ling, Gregory" userId="a8865a4c-9948-4007-9efe-c19fdfb6a2c3" providerId="ADAL" clId="{75A43F9D-276C-3E42-BB63-384B082BADC0}" dt="2023-05-01T16:14:21.142" v="2743" actId="1076"/>
          <ac:spMkLst>
            <pc:docMk/>
            <pc:sldMk cId="1076482466" sldId="312"/>
            <ac:spMk id="17" creationId="{9EFDEDD6-D884-2153-D5F8-69F92D9B44A3}"/>
          </ac:spMkLst>
        </pc:spChg>
        <pc:spChg chg="del mod topLvl">
          <ac:chgData name="Ling, Gregory" userId="a8865a4c-9948-4007-9efe-c19fdfb6a2c3" providerId="ADAL" clId="{75A43F9D-276C-3E42-BB63-384B082BADC0}" dt="2023-05-01T16:14:10.318" v="2728" actId="478"/>
          <ac:spMkLst>
            <pc:docMk/>
            <pc:sldMk cId="1076482466" sldId="312"/>
            <ac:spMk id="18" creationId="{AB3C368F-338A-B78E-390B-2A13F1D4EA0A}"/>
          </ac:spMkLst>
        </pc:spChg>
        <pc:spChg chg="add mod">
          <ac:chgData name="Ling, Gregory" userId="a8865a4c-9948-4007-9efe-c19fdfb6a2c3" providerId="ADAL" clId="{75A43F9D-276C-3E42-BB63-384B082BADC0}" dt="2023-05-01T17:05:31.695" v="2965"/>
          <ac:spMkLst>
            <pc:docMk/>
            <pc:sldMk cId="1076482466" sldId="312"/>
            <ac:spMk id="19" creationId="{4375D79E-1716-3548-73F0-2D7B980CB76B}"/>
          </ac:spMkLst>
        </pc:spChg>
        <pc:grpChg chg="mod">
          <ac:chgData name="Ling, Gregory" userId="a8865a4c-9948-4007-9efe-c19fdfb6a2c3" providerId="ADAL" clId="{75A43F9D-276C-3E42-BB63-384B082BADC0}" dt="2023-05-01T16:12:07.350" v="2628" actId="1076"/>
          <ac:grpSpMkLst>
            <pc:docMk/>
            <pc:sldMk cId="1076482466" sldId="312"/>
            <ac:grpSpMk id="11" creationId="{3BBCF2A5-818A-FEC7-466E-2EE28EA369FC}"/>
          </ac:grpSpMkLst>
        </pc:grpChg>
        <pc:grpChg chg="add del mod">
          <ac:chgData name="Ling, Gregory" userId="a8865a4c-9948-4007-9efe-c19fdfb6a2c3" providerId="ADAL" clId="{75A43F9D-276C-3E42-BB63-384B082BADC0}" dt="2023-05-01T16:14:10.318" v="2728" actId="478"/>
          <ac:grpSpMkLst>
            <pc:docMk/>
            <pc:sldMk cId="1076482466" sldId="312"/>
            <ac:grpSpMk id="16" creationId="{F83B9C5C-D6DF-A0FA-9089-D15A350C2228}"/>
          </ac:grpSpMkLst>
        </pc:grpChg>
      </pc:sldChg>
      <pc:sldChg chg="addSp modSp">
        <pc:chgData name="Ling, Gregory" userId="a8865a4c-9948-4007-9efe-c19fdfb6a2c3" providerId="ADAL" clId="{75A43F9D-276C-3E42-BB63-384B082BADC0}" dt="2023-05-01T17:05:32.686" v="2966"/>
        <pc:sldMkLst>
          <pc:docMk/>
          <pc:sldMk cId="1425667136" sldId="313"/>
        </pc:sldMkLst>
        <pc:spChg chg="add mod">
          <ac:chgData name="Ling, Gregory" userId="a8865a4c-9948-4007-9efe-c19fdfb6a2c3" providerId="ADAL" clId="{75A43F9D-276C-3E42-BB63-384B082BADC0}" dt="2023-05-01T17:05:32.686" v="2966"/>
          <ac:spMkLst>
            <pc:docMk/>
            <pc:sldMk cId="1425667136" sldId="313"/>
            <ac:spMk id="6" creationId="{5D520160-9764-C8E3-90E5-F06C6A47FB26}"/>
          </ac:spMkLst>
        </pc:spChg>
      </pc:sldChg>
      <pc:sldChg chg="modSp mod">
        <pc:chgData name="Ling, Gregory" userId="a8865a4c-9948-4007-9efe-c19fdfb6a2c3" providerId="ADAL" clId="{75A43F9D-276C-3E42-BB63-384B082BADC0}" dt="2023-05-01T18:47:32.388" v="3114" actId="20577"/>
        <pc:sldMkLst>
          <pc:docMk/>
          <pc:sldMk cId="2715496486" sldId="314"/>
        </pc:sldMkLst>
        <pc:spChg chg="mod">
          <ac:chgData name="Ling, Gregory" userId="a8865a4c-9948-4007-9efe-c19fdfb6a2c3" providerId="ADAL" clId="{75A43F9D-276C-3E42-BB63-384B082BADC0}" dt="2023-05-01T18:47:32.388" v="3114" actId="20577"/>
          <ac:spMkLst>
            <pc:docMk/>
            <pc:sldMk cId="2715496486" sldId="314"/>
            <ac:spMk id="5" creationId="{0384ABBC-DF41-79B2-1563-DDF481F573ED}"/>
          </ac:spMkLst>
        </pc:spChg>
      </pc:sldChg>
      <pc:sldChg chg="addSp delSp modSp mod">
        <pc:chgData name="Ling, Gregory" userId="a8865a4c-9948-4007-9efe-c19fdfb6a2c3" providerId="ADAL" clId="{75A43F9D-276C-3E42-BB63-384B082BADC0}" dt="2023-05-01T17:00:19.787" v="2839" actId="164"/>
        <pc:sldMkLst>
          <pc:docMk/>
          <pc:sldMk cId="1288743768" sldId="316"/>
        </pc:sldMkLst>
        <pc:spChg chg="mod">
          <ac:chgData name="Ling, Gregory" userId="a8865a4c-9948-4007-9efe-c19fdfb6a2c3" providerId="ADAL" clId="{75A43F9D-276C-3E42-BB63-384B082BADC0}" dt="2023-04-30T21:55:31.337" v="1757" actId="20577"/>
          <ac:spMkLst>
            <pc:docMk/>
            <pc:sldMk cId="1288743768" sldId="316"/>
            <ac:spMk id="4" creationId="{9D387418-E2CD-1E52-E783-839B9C7DF46C}"/>
          </ac:spMkLst>
        </pc:spChg>
        <pc:spChg chg="add del mod">
          <ac:chgData name="Ling, Gregory" userId="a8865a4c-9948-4007-9efe-c19fdfb6a2c3" providerId="ADAL" clId="{75A43F9D-276C-3E42-BB63-384B082BADC0}" dt="2023-05-01T16:22:54.325" v="2833" actId="478"/>
          <ac:spMkLst>
            <pc:docMk/>
            <pc:sldMk cId="1288743768" sldId="316"/>
            <ac:spMk id="5" creationId="{C0F5C414-D4A6-51C7-7434-198D326D61D8}"/>
          </ac:spMkLst>
        </pc:spChg>
        <pc:spChg chg="add del mod">
          <ac:chgData name="Ling, Gregory" userId="a8865a4c-9948-4007-9efe-c19fdfb6a2c3" providerId="ADAL" clId="{75A43F9D-276C-3E42-BB63-384B082BADC0}" dt="2023-05-01T16:15:27.621" v="2750" actId="478"/>
          <ac:spMkLst>
            <pc:docMk/>
            <pc:sldMk cId="1288743768" sldId="316"/>
            <ac:spMk id="7" creationId="{2C5251B5-4FE6-86C0-900F-BEFDFE396D11}"/>
          </ac:spMkLst>
        </pc:spChg>
        <pc:spChg chg="add mod topLvl">
          <ac:chgData name="Ling, Gregory" userId="a8865a4c-9948-4007-9efe-c19fdfb6a2c3" providerId="ADAL" clId="{75A43F9D-276C-3E42-BB63-384B082BADC0}" dt="2023-05-01T17:00:19.787" v="2839" actId="164"/>
          <ac:spMkLst>
            <pc:docMk/>
            <pc:sldMk cId="1288743768" sldId="316"/>
            <ac:spMk id="8" creationId="{3B945587-0072-CE74-CF0F-344D9AED8549}"/>
          </ac:spMkLst>
        </pc:spChg>
        <pc:spChg chg="add mod topLvl">
          <ac:chgData name="Ling, Gregory" userId="a8865a4c-9948-4007-9efe-c19fdfb6a2c3" providerId="ADAL" clId="{75A43F9D-276C-3E42-BB63-384B082BADC0}" dt="2023-05-01T17:00:19.787" v="2839" actId="164"/>
          <ac:spMkLst>
            <pc:docMk/>
            <pc:sldMk cId="1288743768" sldId="316"/>
            <ac:spMk id="9" creationId="{90D243BA-9ED6-9928-3562-949D83D6362D}"/>
          </ac:spMkLst>
        </pc:spChg>
        <pc:spChg chg="add del mod">
          <ac:chgData name="Ling, Gregory" userId="a8865a4c-9948-4007-9efe-c19fdfb6a2c3" providerId="ADAL" clId="{75A43F9D-276C-3E42-BB63-384B082BADC0}" dt="2023-05-01T16:21:32.600" v="2828" actId="478"/>
          <ac:spMkLst>
            <pc:docMk/>
            <pc:sldMk cId="1288743768" sldId="316"/>
            <ac:spMk id="10" creationId="{3A7F37D5-D7AA-E106-BA80-5B8CFC262D4A}"/>
          </ac:spMkLst>
        </pc:spChg>
        <pc:grpChg chg="add del">
          <ac:chgData name="Ling, Gregory" userId="a8865a4c-9948-4007-9efe-c19fdfb6a2c3" providerId="ADAL" clId="{75A43F9D-276C-3E42-BB63-384B082BADC0}" dt="2023-05-01T17:00:19.787" v="2839" actId="164"/>
          <ac:grpSpMkLst>
            <pc:docMk/>
            <pc:sldMk cId="1288743768" sldId="316"/>
            <ac:grpSpMk id="11" creationId="{24AA927B-C4A3-F242-721B-52C23649D9D5}"/>
          </ac:grpSpMkLst>
        </pc:grpChg>
      </pc:sldChg>
      <pc:sldChg chg="addSp modSp mod">
        <pc:chgData name="Ling, Gregory" userId="a8865a4c-9948-4007-9efe-c19fdfb6a2c3" providerId="ADAL" clId="{75A43F9D-276C-3E42-BB63-384B082BADC0}" dt="2023-05-01T17:05:24.092" v="2955"/>
        <pc:sldMkLst>
          <pc:docMk/>
          <pc:sldMk cId="4033211846" sldId="317"/>
        </pc:sldMkLst>
        <pc:spChg chg="add mod">
          <ac:chgData name="Ling, Gregory" userId="a8865a4c-9948-4007-9efe-c19fdfb6a2c3" providerId="ADAL" clId="{75A43F9D-276C-3E42-BB63-384B082BADC0}" dt="2023-05-01T17:05:24.092" v="2955"/>
          <ac:spMkLst>
            <pc:docMk/>
            <pc:sldMk cId="4033211846" sldId="317"/>
            <ac:spMk id="3" creationId="{6A222969-9510-9B2C-9274-F6C4D34782F9}"/>
          </ac:spMkLst>
        </pc:spChg>
        <pc:graphicFrameChg chg="mod modGraphic">
          <ac:chgData name="Ling, Gregory" userId="a8865a4c-9948-4007-9efe-c19fdfb6a2c3" providerId="ADAL" clId="{75A43F9D-276C-3E42-BB63-384B082BADC0}" dt="2023-05-01T16:00:54.044" v="2501" actId="20577"/>
          <ac:graphicFrameMkLst>
            <pc:docMk/>
            <pc:sldMk cId="4033211846" sldId="317"/>
            <ac:graphicFrameMk id="6" creationId="{A8EF2494-7DCB-82EF-0CD9-0CE8DCFCDEE2}"/>
          </ac:graphicFrameMkLst>
        </pc:graphicFrameChg>
      </pc:sldChg>
      <pc:sldChg chg="del">
        <pc:chgData name="Ling, Gregory" userId="a8865a4c-9948-4007-9efe-c19fdfb6a2c3" providerId="ADAL" clId="{75A43F9D-276C-3E42-BB63-384B082BADC0}" dt="2023-04-30T19:11:44.900" v="335" actId="2696"/>
        <pc:sldMkLst>
          <pc:docMk/>
          <pc:sldMk cId="2452119803" sldId="318"/>
        </pc:sldMkLst>
      </pc:sldChg>
      <pc:sldChg chg="addSp modSp">
        <pc:chgData name="Ling, Gregory" userId="a8865a4c-9948-4007-9efe-c19fdfb6a2c3" providerId="ADAL" clId="{75A43F9D-276C-3E42-BB63-384B082BADC0}" dt="2023-05-01T17:05:33.670" v="2967"/>
        <pc:sldMkLst>
          <pc:docMk/>
          <pc:sldMk cId="1478756646" sldId="320"/>
        </pc:sldMkLst>
        <pc:spChg chg="add mod">
          <ac:chgData name="Ling, Gregory" userId="a8865a4c-9948-4007-9efe-c19fdfb6a2c3" providerId="ADAL" clId="{75A43F9D-276C-3E42-BB63-384B082BADC0}" dt="2023-05-01T17:05:33.670" v="2967"/>
          <ac:spMkLst>
            <pc:docMk/>
            <pc:sldMk cId="1478756646" sldId="320"/>
            <ac:spMk id="5" creationId="{2B5AC220-DAA7-1B9F-FE29-F301299BFF7A}"/>
          </ac:spMkLst>
        </pc:spChg>
      </pc:sldChg>
      <pc:sldChg chg="addSp delSp modSp mod ord modNotesTx">
        <pc:chgData name="Ling, Gregory" userId="a8865a4c-9948-4007-9efe-c19fdfb6a2c3" providerId="ADAL" clId="{75A43F9D-276C-3E42-BB63-384B082BADC0}" dt="2023-05-01T17:05:22.800" v="2954"/>
        <pc:sldMkLst>
          <pc:docMk/>
          <pc:sldMk cId="2272166069" sldId="321"/>
        </pc:sldMkLst>
        <pc:spChg chg="add mod">
          <ac:chgData name="Ling, Gregory" userId="a8865a4c-9948-4007-9efe-c19fdfb6a2c3" providerId="ADAL" clId="{75A43F9D-276C-3E42-BB63-384B082BADC0}" dt="2023-05-01T17:05:22.800" v="2954"/>
          <ac:spMkLst>
            <pc:docMk/>
            <pc:sldMk cId="2272166069" sldId="321"/>
            <ac:spMk id="7" creationId="{F9AA0661-E7DA-16DB-961C-28FFE47782AC}"/>
          </ac:spMkLst>
        </pc:spChg>
        <pc:picChg chg="del mod">
          <ac:chgData name="Ling, Gregory" userId="a8865a4c-9948-4007-9efe-c19fdfb6a2c3" providerId="ADAL" clId="{75A43F9D-276C-3E42-BB63-384B082BADC0}" dt="2023-05-01T15:02:05.404" v="2166" actId="478"/>
          <ac:picMkLst>
            <pc:docMk/>
            <pc:sldMk cId="2272166069" sldId="321"/>
            <ac:picMk id="3" creationId="{58D401DD-93B2-7722-C58F-1FE51923E6E4}"/>
          </ac:picMkLst>
        </pc:picChg>
        <pc:picChg chg="add mod">
          <ac:chgData name="Ling, Gregory" userId="a8865a4c-9948-4007-9efe-c19fdfb6a2c3" providerId="ADAL" clId="{75A43F9D-276C-3E42-BB63-384B082BADC0}" dt="2023-05-01T15:02:08.878" v="2169" actId="1076"/>
          <ac:picMkLst>
            <pc:docMk/>
            <pc:sldMk cId="2272166069" sldId="321"/>
            <ac:picMk id="6" creationId="{72948F7F-6602-CE70-4511-67DC05C99AA2}"/>
          </ac:picMkLst>
        </pc:picChg>
      </pc:sldChg>
      <pc:sldChg chg="addSp modSp modNotesTx">
        <pc:chgData name="Ling, Gregory" userId="a8865a4c-9948-4007-9efe-c19fdfb6a2c3" providerId="ADAL" clId="{75A43F9D-276C-3E42-BB63-384B082BADC0}" dt="2023-05-01T17:05:21.883" v="2953"/>
        <pc:sldMkLst>
          <pc:docMk/>
          <pc:sldMk cId="619986069" sldId="323"/>
        </pc:sldMkLst>
        <pc:spChg chg="add mod">
          <ac:chgData name="Ling, Gregory" userId="a8865a4c-9948-4007-9efe-c19fdfb6a2c3" providerId="ADAL" clId="{75A43F9D-276C-3E42-BB63-384B082BADC0}" dt="2023-05-01T17:05:21.883" v="2953"/>
          <ac:spMkLst>
            <pc:docMk/>
            <pc:sldMk cId="619986069" sldId="323"/>
            <ac:spMk id="5" creationId="{1A369387-E24A-D071-0808-CF36046B16CA}"/>
          </ac:spMkLst>
        </pc:spChg>
      </pc:sldChg>
      <pc:sldChg chg="addSp modSp ord modNotesTx">
        <pc:chgData name="Ling, Gregory" userId="a8865a4c-9948-4007-9efe-c19fdfb6a2c3" providerId="ADAL" clId="{75A43F9D-276C-3E42-BB63-384B082BADC0}" dt="2023-05-01T17:05:20.375" v="2952"/>
        <pc:sldMkLst>
          <pc:docMk/>
          <pc:sldMk cId="1403902912" sldId="324"/>
        </pc:sldMkLst>
        <pc:spChg chg="add mod">
          <ac:chgData name="Ling, Gregory" userId="a8865a4c-9948-4007-9efe-c19fdfb6a2c3" providerId="ADAL" clId="{75A43F9D-276C-3E42-BB63-384B082BADC0}" dt="2023-05-01T17:05:20.375" v="2952"/>
          <ac:spMkLst>
            <pc:docMk/>
            <pc:sldMk cId="1403902912" sldId="324"/>
            <ac:spMk id="5" creationId="{A8D7EB28-AECA-BE60-FBEC-DBFCB892AFD8}"/>
          </ac:spMkLst>
        </pc:spChg>
      </pc:sldChg>
      <pc:sldChg chg="modSp del mod modShow">
        <pc:chgData name="Ling, Gregory" userId="a8865a4c-9948-4007-9efe-c19fdfb6a2c3" providerId="ADAL" clId="{75A43F9D-276C-3E42-BB63-384B082BADC0}" dt="2023-05-01T16:00:39.369" v="2495" actId="2696"/>
        <pc:sldMkLst>
          <pc:docMk/>
          <pc:sldMk cId="1154877931" sldId="325"/>
        </pc:sldMkLst>
        <pc:spChg chg="mod">
          <ac:chgData name="Ling, Gregory" userId="a8865a4c-9948-4007-9efe-c19fdfb6a2c3" providerId="ADAL" clId="{75A43F9D-276C-3E42-BB63-384B082BADC0}" dt="2023-04-30T21:58:18.103" v="1801" actId="20577"/>
          <ac:spMkLst>
            <pc:docMk/>
            <pc:sldMk cId="1154877931" sldId="325"/>
            <ac:spMk id="3" creationId="{2BE49FD3-668F-CCD6-84BA-B12719FFAA72}"/>
          </ac:spMkLst>
        </pc:spChg>
      </pc:sldChg>
      <pc:sldChg chg="addSp modSp mod">
        <pc:chgData name="Ling, Gregory" userId="a8865a4c-9948-4007-9efe-c19fdfb6a2c3" providerId="ADAL" clId="{75A43F9D-276C-3E42-BB63-384B082BADC0}" dt="2023-05-01T17:05:37.530" v="2968"/>
        <pc:sldMkLst>
          <pc:docMk/>
          <pc:sldMk cId="1863054448" sldId="326"/>
        </pc:sldMkLst>
        <pc:spChg chg="mod">
          <ac:chgData name="Ling, Gregory" userId="a8865a4c-9948-4007-9efe-c19fdfb6a2c3" providerId="ADAL" clId="{75A43F9D-276C-3E42-BB63-384B082BADC0}" dt="2023-05-01T16:19:07.075" v="2818" actId="20577"/>
          <ac:spMkLst>
            <pc:docMk/>
            <pc:sldMk cId="1863054448" sldId="326"/>
            <ac:spMk id="3" creationId="{74D3D282-7F09-20D0-BA2C-573D4A5CD982}"/>
          </ac:spMkLst>
        </pc:spChg>
        <pc:spChg chg="mod">
          <ac:chgData name="Ling, Gregory" userId="a8865a4c-9948-4007-9efe-c19fdfb6a2c3" providerId="ADAL" clId="{75A43F9D-276C-3E42-BB63-384B082BADC0}" dt="2023-04-30T21:55:34.322" v="1758" actId="20577"/>
          <ac:spMkLst>
            <pc:docMk/>
            <pc:sldMk cId="1863054448" sldId="326"/>
            <ac:spMk id="4" creationId="{85F28F43-DCB8-A37F-7E50-BC6ABE31234B}"/>
          </ac:spMkLst>
        </pc:spChg>
        <pc:spChg chg="add mod">
          <ac:chgData name="Ling, Gregory" userId="a8865a4c-9948-4007-9efe-c19fdfb6a2c3" providerId="ADAL" clId="{75A43F9D-276C-3E42-BB63-384B082BADC0}" dt="2023-05-01T17:05:37.530" v="2968"/>
          <ac:spMkLst>
            <pc:docMk/>
            <pc:sldMk cId="1863054448" sldId="326"/>
            <ac:spMk id="5" creationId="{9AC68637-8F1B-591E-A06F-128567D9F548}"/>
          </ac:spMkLst>
        </pc:spChg>
      </pc:sldChg>
      <pc:sldChg chg="addSp delSp modSp del mod">
        <pc:chgData name="Ling, Gregory" userId="a8865a4c-9948-4007-9efe-c19fdfb6a2c3" providerId="ADAL" clId="{75A43F9D-276C-3E42-BB63-384B082BADC0}" dt="2023-05-01T17:31:05.705" v="3031" actId="2696"/>
        <pc:sldMkLst>
          <pc:docMk/>
          <pc:sldMk cId="2617432285" sldId="327"/>
        </pc:sldMkLst>
        <pc:spChg chg="add del">
          <ac:chgData name="Ling, Gregory" userId="a8865a4c-9948-4007-9efe-c19fdfb6a2c3" providerId="ADAL" clId="{75A43F9D-276C-3E42-BB63-384B082BADC0}" dt="2023-05-01T15:36:03.152" v="2171" actId="22"/>
          <ac:spMkLst>
            <pc:docMk/>
            <pc:sldMk cId="2617432285" sldId="327"/>
            <ac:spMk id="11" creationId="{4D2570BE-0D7A-E5BE-B870-F2C2CFEEF6E5}"/>
          </ac:spMkLst>
        </pc:spChg>
        <pc:spChg chg="add mod">
          <ac:chgData name="Ling, Gregory" userId="a8865a4c-9948-4007-9efe-c19fdfb6a2c3" providerId="ADAL" clId="{75A43F9D-276C-3E42-BB63-384B082BADC0}" dt="2023-05-01T15:36:28.251" v="2200"/>
          <ac:spMkLst>
            <pc:docMk/>
            <pc:sldMk cId="2617432285" sldId="327"/>
            <ac:spMk id="13" creationId="{D97DADCA-8FA8-6A9D-A827-62C3E71F12FB}"/>
          </ac:spMkLst>
        </pc:spChg>
        <pc:spChg chg="add mod">
          <ac:chgData name="Ling, Gregory" userId="a8865a4c-9948-4007-9efe-c19fdfb6a2c3" providerId="ADAL" clId="{75A43F9D-276C-3E42-BB63-384B082BADC0}" dt="2023-05-01T17:05:42.185" v="2979" actId="20577"/>
          <ac:spMkLst>
            <pc:docMk/>
            <pc:sldMk cId="2617432285" sldId="327"/>
            <ac:spMk id="14" creationId="{DEAA145C-04C8-9A68-F364-807D7BE07DA6}"/>
          </ac:spMkLst>
        </pc:spChg>
      </pc:sldChg>
      <pc:sldChg chg="addSp modSp mod">
        <pc:chgData name="Ling, Gregory" userId="a8865a4c-9948-4007-9efe-c19fdfb6a2c3" providerId="ADAL" clId="{75A43F9D-276C-3E42-BB63-384B082BADC0}" dt="2023-05-01T18:47:03.660" v="3087" actId="20577"/>
        <pc:sldMkLst>
          <pc:docMk/>
          <pc:sldMk cId="477529787" sldId="328"/>
        </pc:sldMkLst>
        <pc:spChg chg="add mod">
          <ac:chgData name="Ling, Gregory" userId="a8865a4c-9948-4007-9efe-c19fdfb6a2c3" providerId="ADAL" clId="{75A43F9D-276C-3E42-BB63-384B082BADC0}" dt="2023-05-01T18:47:03.660" v="3087" actId="20577"/>
          <ac:spMkLst>
            <pc:docMk/>
            <pc:sldMk cId="477529787" sldId="328"/>
            <ac:spMk id="2" creationId="{D4FE94AA-1E5E-C9C1-6D3B-47D946A29F3E}"/>
          </ac:spMkLst>
        </pc:spChg>
      </pc:sldChg>
      <pc:sldChg chg="addSp modSp add mod addCm delCm">
        <pc:chgData name="Ling, Gregory" userId="a8865a4c-9948-4007-9efe-c19fdfb6a2c3" providerId="ADAL" clId="{75A43F9D-276C-3E42-BB63-384B082BADC0}" dt="2023-05-04T13:42:55.363" v="3186" actId="20577"/>
        <pc:sldMkLst>
          <pc:docMk/>
          <pc:sldMk cId="1236429529" sldId="329"/>
        </pc:sldMkLst>
        <pc:spChg chg="mod">
          <ac:chgData name="Ling, Gregory" userId="a8865a4c-9948-4007-9efe-c19fdfb6a2c3" providerId="ADAL" clId="{75A43F9D-276C-3E42-BB63-384B082BADC0}" dt="2023-05-04T13:42:55.363" v="3186" actId="20577"/>
          <ac:spMkLst>
            <pc:docMk/>
            <pc:sldMk cId="1236429529" sldId="329"/>
            <ac:spMk id="3" creationId="{46637252-04F2-988F-1905-47B4882D8AC4}"/>
          </ac:spMkLst>
        </pc:spChg>
        <pc:spChg chg="add mod">
          <ac:chgData name="Ling, Gregory" userId="a8865a4c-9948-4007-9efe-c19fdfb6a2c3" providerId="ADAL" clId="{75A43F9D-276C-3E42-BB63-384B082BADC0}" dt="2023-05-01T17:05:25.250" v="2956"/>
          <ac:spMkLst>
            <pc:docMk/>
            <pc:sldMk cId="1236429529" sldId="329"/>
            <ac:spMk id="5" creationId="{63B9F9A8-8EE4-D10F-CBAC-A6C632CCEF26}"/>
          </ac:spMkLst>
        </pc:spChg>
        <pc:extLst>
          <p:ext xmlns:p="http://schemas.openxmlformats.org/presentationml/2006/main" uri="{D6D511B9-2390-475A-947B-AFAB55BFBCF1}">
            <pc226:cmChg xmlns:pc226="http://schemas.microsoft.com/office/powerpoint/2022/06/main/command" chg="add del">
              <pc226:chgData name="Ling, Gregory" userId="a8865a4c-9948-4007-9efe-c19fdfb6a2c3" providerId="ADAL" clId="{75A43F9D-276C-3E42-BB63-384B082BADC0}" dt="2023-05-01T16:08:59.712" v="2616"/>
              <pc2:cmMkLst xmlns:pc2="http://schemas.microsoft.com/office/powerpoint/2019/9/main/command">
                <pc:docMk/>
                <pc:sldMk cId="1236429529" sldId="329"/>
                <pc2:cmMk id="{ED8FBB28-2686-1647-B7A7-9484457A4956}"/>
              </pc2:cmMkLst>
            </pc226:cmChg>
          </p:ext>
        </pc:extLst>
      </pc:sldChg>
      <pc:sldChg chg="addSp delSp modSp add del mod">
        <pc:chgData name="Ling, Gregory" userId="a8865a4c-9948-4007-9efe-c19fdfb6a2c3" providerId="ADAL" clId="{75A43F9D-276C-3E42-BB63-384B082BADC0}" dt="2023-05-01T17:04:47.440" v="2936"/>
        <pc:sldMkLst>
          <pc:docMk/>
          <pc:sldMk cId="2991465537" sldId="330"/>
        </pc:sldMkLst>
        <pc:spChg chg="mod">
          <ac:chgData name="Ling, Gregory" userId="a8865a4c-9948-4007-9efe-c19fdfb6a2c3" providerId="ADAL" clId="{75A43F9D-276C-3E42-BB63-384B082BADC0}" dt="2023-04-30T19:26:39.871" v="1182" actId="20577"/>
          <ac:spMkLst>
            <pc:docMk/>
            <pc:sldMk cId="2991465537" sldId="330"/>
            <ac:spMk id="2" creationId="{204E7DD6-7E56-20C8-5D17-A5C14C8453C4}"/>
          </ac:spMkLst>
        </pc:spChg>
        <pc:spChg chg="mod">
          <ac:chgData name="Ling, Gregory" userId="a8865a4c-9948-4007-9efe-c19fdfb6a2c3" providerId="ADAL" clId="{75A43F9D-276C-3E42-BB63-384B082BADC0}" dt="2023-04-30T19:32:07.105" v="1285" actId="2710"/>
          <ac:spMkLst>
            <pc:docMk/>
            <pc:sldMk cId="2991465537" sldId="330"/>
            <ac:spMk id="3" creationId="{A44F137D-399E-657E-E17F-771FF45B561B}"/>
          </ac:spMkLst>
        </pc:spChg>
        <pc:spChg chg="mod">
          <ac:chgData name="Ling, Gregory" userId="a8865a4c-9948-4007-9efe-c19fdfb6a2c3" providerId="ADAL" clId="{75A43F9D-276C-3E42-BB63-384B082BADC0}" dt="2023-04-30T19:27:35.494" v="1206" actId="20577"/>
          <ac:spMkLst>
            <pc:docMk/>
            <pc:sldMk cId="2991465537" sldId="330"/>
            <ac:spMk id="4" creationId="{A92DD06E-B268-2D23-584C-F4B9A07B06D8}"/>
          </ac:spMkLst>
        </pc:spChg>
        <pc:spChg chg="add del mod">
          <ac:chgData name="Ling, Gregory" userId="a8865a4c-9948-4007-9efe-c19fdfb6a2c3" providerId="ADAL" clId="{75A43F9D-276C-3E42-BB63-384B082BADC0}" dt="2023-05-01T17:02:28.475" v="2896"/>
          <ac:spMkLst>
            <pc:docMk/>
            <pc:sldMk cId="2991465537" sldId="330"/>
            <ac:spMk id="5" creationId="{79845AF3-526F-3A2B-963C-CCBAC94DC6B1}"/>
          </ac:spMkLst>
        </pc:spChg>
        <pc:spChg chg="add del mod">
          <ac:chgData name="Ling, Gregory" userId="a8865a4c-9948-4007-9efe-c19fdfb6a2c3" providerId="ADAL" clId="{75A43F9D-276C-3E42-BB63-384B082BADC0}" dt="2023-05-01T17:04:36.222" v="2933" actId="478"/>
          <ac:spMkLst>
            <pc:docMk/>
            <pc:sldMk cId="2991465537" sldId="330"/>
            <ac:spMk id="6" creationId="{930A83DC-1CB7-93F8-CBE2-74FC56452E4C}"/>
          </ac:spMkLst>
        </pc:spChg>
        <pc:spChg chg="add del mod">
          <ac:chgData name="Ling, Gregory" userId="a8865a4c-9948-4007-9efe-c19fdfb6a2c3" providerId="ADAL" clId="{75A43F9D-276C-3E42-BB63-384B082BADC0}" dt="2023-05-01T17:04:26.190" v="2911"/>
          <ac:spMkLst>
            <pc:docMk/>
            <pc:sldMk cId="2991465537" sldId="330"/>
            <ac:spMk id="7" creationId="{23E0652A-A88B-27CE-A792-EF8E17E0B642}"/>
          </ac:spMkLst>
        </pc:spChg>
        <pc:spChg chg="add mod">
          <ac:chgData name="Ling, Gregory" userId="a8865a4c-9948-4007-9efe-c19fdfb6a2c3" providerId="ADAL" clId="{75A43F9D-276C-3E42-BB63-384B082BADC0}" dt="2023-05-01T17:04:47.440" v="2936"/>
          <ac:spMkLst>
            <pc:docMk/>
            <pc:sldMk cId="2991465537" sldId="330"/>
            <ac:spMk id="8" creationId="{9D48B506-5315-603F-FA4C-C49456846CAC}"/>
          </ac:spMkLst>
        </pc:spChg>
        <pc:grpChg chg="del">
          <ac:chgData name="Ling, Gregory" userId="a8865a4c-9948-4007-9efe-c19fdfb6a2c3" providerId="ADAL" clId="{75A43F9D-276C-3E42-BB63-384B082BADC0}" dt="2023-04-30T19:26:48.501" v="1183" actId="478"/>
          <ac:grpSpMkLst>
            <pc:docMk/>
            <pc:sldMk cId="2991465537" sldId="330"/>
            <ac:grpSpMk id="10" creationId="{5FC34184-6CAC-8802-B2B7-90919CC27F06}"/>
          </ac:grpSpMkLst>
        </pc:grpChg>
      </pc:sldChg>
      <pc:sldChg chg="addSp modSp new mod">
        <pc:chgData name="Ling, Gregory" userId="a8865a4c-9948-4007-9efe-c19fdfb6a2c3" providerId="ADAL" clId="{75A43F9D-276C-3E42-BB63-384B082BADC0}" dt="2023-05-04T13:05:53.665" v="3153" actId="20577"/>
        <pc:sldMkLst>
          <pc:docMk/>
          <pc:sldMk cId="3501685181" sldId="331"/>
        </pc:sldMkLst>
        <pc:spChg chg="mod">
          <ac:chgData name="Ling, Gregory" userId="a8865a4c-9948-4007-9efe-c19fdfb6a2c3" providerId="ADAL" clId="{75A43F9D-276C-3E42-BB63-384B082BADC0}" dt="2023-04-30T21:53:40.714" v="1723" actId="20577"/>
          <ac:spMkLst>
            <pc:docMk/>
            <pc:sldMk cId="3501685181" sldId="331"/>
            <ac:spMk id="2" creationId="{A87248AE-90CB-3DBD-0ADC-BB4042B77846}"/>
          </ac:spMkLst>
        </pc:spChg>
        <pc:spChg chg="mod">
          <ac:chgData name="Ling, Gregory" userId="a8865a4c-9948-4007-9efe-c19fdfb6a2c3" providerId="ADAL" clId="{75A43F9D-276C-3E42-BB63-384B082BADC0}" dt="2023-05-04T13:05:53.665" v="3153" actId="20577"/>
          <ac:spMkLst>
            <pc:docMk/>
            <pc:sldMk cId="3501685181" sldId="331"/>
            <ac:spMk id="3" creationId="{E4302365-74B8-F4B0-30B9-C6C5B9270765}"/>
          </ac:spMkLst>
        </pc:spChg>
        <pc:spChg chg="add mod">
          <ac:chgData name="Ling, Gregory" userId="a8865a4c-9948-4007-9efe-c19fdfb6a2c3" providerId="ADAL" clId="{75A43F9D-276C-3E42-BB63-384B082BADC0}" dt="2023-05-01T17:05:48.128" v="2983"/>
          <ac:spMkLst>
            <pc:docMk/>
            <pc:sldMk cId="3501685181" sldId="331"/>
            <ac:spMk id="5" creationId="{85265E4B-8E92-A44B-D6BE-CAC634E87B1C}"/>
          </ac:spMkLst>
        </pc:spChg>
      </pc:sldChg>
      <pc:sldChg chg="delSp modSp add del mod">
        <pc:chgData name="Ling, Gregory" userId="a8865a4c-9948-4007-9efe-c19fdfb6a2c3" providerId="ADAL" clId="{75A43F9D-276C-3E42-BB63-384B082BADC0}" dt="2023-04-30T21:53:26.225" v="1694" actId="2696"/>
        <pc:sldMkLst>
          <pc:docMk/>
          <pc:sldMk cId="3725712339" sldId="331"/>
        </pc:sldMkLst>
        <pc:spChg chg="mod">
          <ac:chgData name="Ling, Gregory" userId="a8865a4c-9948-4007-9efe-c19fdfb6a2c3" providerId="ADAL" clId="{75A43F9D-276C-3E42-BB63-384B082BADC0}" dt="2023-04-30T21:53:20.635" v="1692" actId="20577"/>
          <ac:spMkLst>
            <pc:docMk/>
            <pc:sldMk cId="3725712339" sldId="331"/>
            <ac:spMk id="2" creationId="{C673FDB3-49E4-ACC7-08BB-25202569A894}"/>
          </ac:spMkLst>
        </pc:spChg>
        <pc:picChg chg="del">
          <ac:chgData name="Ling, Gregory" userId="a8865a4c-9948-4007-9efe-c19fdfb6a2c3" providerId="ADAL" clId="{75A43F9D-276C-3E42-BB63-384B082BADC0}" dt="2023-04-30T21:53:24.056" v="1693" actId="478"/>
          <ac:picMkLst>
            <pc:docMk/>
            <pc:sldMk cId="3725712339" sldId="331"/>
            <ac:picMk id="5" creationId="{572650C1-1503-6528-1553-6583A4D6F8B9}"/>
          </ac:picMkLst>
        </pc:picChg>
        <pc:picChg chg="del">
          <ac:chgData name="Ling, Gregory" userId="a8865a4c-9948-4007-9efe-c19fdfb6a2c3" providerId="ADAL" clId="{75A43F9D-276C-3E42-BB63-384B082BADC0}" dt="2023-04-30T21:53:24.056" v="1693" actId="478"/>
          <ac:picMkLst>
            <pc:docMk/>
            <pc:sldMk cId="3725712339" sldId="331"/>
            <ac:picMk id="6" creationId="{139D909C-8609-AB17-0790-3FDD916F581F}"/>
          </ac:picMkLst>
        </pc:picChg>
        <pc:picChg chg="del">
          <ac:chgData name="Ling, Gregory" userId="a8865a4c-9948-4007-9efe-c19fdfb6a2c3" providerId="ADAL" clId="{75A43F9D-276C-3E42-BB63-384B082BADC0}" dt="2023-04-30T21:53:24.056" v="1693" actId="478"/>
          <ac:picMkLst>
            <pc:docMk/>
            <pc:sldMk cId="3725712339" sldId="331"/>
            <ac:picMk id="7" creationId="{F7A52D46-C730-5136-35DA-97D6CC2EB16D}"/>
          </ac:picMkLst>
        </pc:picChg>
        <pc:picChg chg="del">
          <ac:chgData name="Ling, Gregory" userId="a8865a4c-9948-4007-9efe-c19fdfb6a2c3" providerId="ADAL" clId="{75A43F9D-276C-3E42-BB63-384B082BADC0}" dt="2023-04-30T21:53:24.056" v="1693" actId="478"/>
          <ac:picMkLst>
            <pc:docMk/>
            <pc:sldMk cId="3725712339" sldId="331"/>
            <ac:picMk id="8" creationId="{97E8C3B6-5F88-4353-D10F-607DDDE253B4}"/>
          </ac:picMkLst>
        </pc:picChg>
        <pc:picChg chg="del">
          <ac:chgData name="Ling, Gregory" userId="a8865a4c-9948-4007-9efe-c19fdfb6a2c3" providerId="ADAL" clId="{75A43F9D-276C-3E42-BB63-384B082BADC0}" dt="2023-04-30T21:53:24.056" v="1693" actId="478"/>
          <ac:picMkLst>
            <pc:docMk/>
            <pc:sldMk cId="3725712339" sldId="331"/>
            <ac:picMk id="9" creationId="{F0B5964A-DDE3-0043-9DEF-56D3CBC36141}"/>
          </ac:picMkLst>
        </pc:picChg>
        <pc:picChg chg="del">
          <ac:chgData name="Ling, Gregory" userId="a8865a4c-9948-4007-9efe-c19fdfb6a2c3" providerId="ADAL" clId="{75A43F9D-276C-3E42-BB63-384B082BADC0}" dt="2023-04-30T21:53:24.056" v="1693" actId="478"/>
          <ac:picMkLst>
            <pc:docMk/>
            <pc:sldMk cId="3725712339" sldId="331"/>
            <ac:picMk id="10" creationId="{994624AA-35A0-8368-5A68-BD8B581690E2}"/>
          </ac:picMkLst>
        </pc:picChg>
      </pc:sldChg>
      <pc:sldChg chg="addSp delSp modSp add mod ord">
        <pc:chgData name="Ling, Gregory" userId="a8865a4c-9948-4007-9efe-c19fdfb6a2c3" providerId="ADAL" clId="{75A43F9D-276C-3E42-BB63-384B082BADC0}" dt="2023-05-01T17:05:19.075" v="2951" actId="20577"/>
        <pc:sldMkLst>
          <pc:docMk/>
          <pc:sldMk cId="3612537943" sldId="332"/>
        </pc:sldMkLst>
        <pc:spChg chg="mod">
          <ac:chgData name="Ling, Gregory" userId="a8865a4c-9948-4007-9efe-c19fdfb6a2c3" providerId="ADAL" clId="{75A43F9D-276C-3E42-BB63-384B082BADC0}" dt="2023-04-30T23:15:59.302" v="2155" actId="20577"/>
          <ac:spMkLst>
            <pc:docMk/>
            <pc:sldMk cId="3612537943" sldId="332"/>
            <ac:spMk id="2" creationId="{7A4D8512-DDF7-9E9A-9475-2F92FA7CCFFE}"/>
          </ac:spMkLst>
        </pc:spChg>
        <pc:spChg chg="add del mod">
          <ac:chgData name="Ling, Gregory" userId="a8865a4c-9948-4007-9efe-c19fdfb6a2c3" providerId="ADAL" clId="{75A43F9D-276C-3E42-BB63-384B082BADC0}" dt="2023-04-30T23:14:06.910" v="1940" actId="478"/>
          <ac:spMkLst>
            <pc:docMk/>
            <pc:sldMk cId="3612537943" sldId="332"/>
            <ac:spMk id="3" creationId="{2FD146AA-AD49-A67C-3DA2-E9209C025F3E}"/>
          </ac:spMkLst>
        </pc:spChg>
        <pc:spChg chg="add mod">
          <ac:chgData name="Ling, Gregory" userId="a8865a4c-9948-4007-9efe-c19fdfb6a2c3" providerId="ADAL" clId="{75A43F9D-276C-3E42-BB63-384B082BADC0}" dt="2023-05-01T17:05:19.075" v="2951" actId="20577"/>
          <ac:spMkLst>
            <pc:docMk/>
            <pc:sldMk cId="3612537943" sldId="332"/>
            <ac:spMk id="3" creationId="{48DF9B9F-9E1E-35F6-35B9-EF7A071A5FF6}"/>
          </ac:spMkLst>
        </pc:spChg>
        <pc:spChg chg="add del mod">
          <ac:chgData name="Ling, Gregory" userId="a8865a4c-9948-4007-9efe-c19fdfb6a2c3" providerId="ADAL" clId="{75A43F9D-276C-3E42-BB63-384B082BADC0}" dt="2023-04-30T23:13:27.615" v="1864"/>
          <ac:spMkLst>
            <pc:docMk/>
            <pc:sldMk cId="3612537943" sldId="332"/>
            <ac:spMk id="5" creationId="{E64C128F-7E4D-93A7-3B3F-E69847B554AB}"/>
          </ac:spMkLst>
        </pc:spChg>
        <pc:spChg chg="add mod">
          <ac:chgData name="Ling, Gregory" userId="a8865a4c-9948-4007-9efe-c19fdfb6a2c3" providerId="ADAL" clId="{75A43F9D-276C-3E42-BB63-384B082BADC0}" dt="2023-04-30T23:15:45.019" v="2137" actId="1076"/>
          <ac:spMkLst>
            <pc:docMk/>
            <pc:sldMk cId="3612537943" sldId="332"/>
            <ac:spMk id="6" creationId="{7817A926-ABA0-1E30-D4E2-6F9B8EC7480D}"/>
          </ac:spMkLst>
        </pc:spChg>
        <pc:spChg chg="add mod">
          <ac:chgData name="Ling, Gregory" userId="a8865a4c-9948-4007-9efe-c19fdfb6a2c3" providerId="ADAL" clId="{75A43F9D-276C-3E42-BB63-384B082BADC0}" dt="2023-04-30T23:15:28.526" v="2133" actId="1076"/>
          <ac:spMkLst>
            <pc:docMk/>
            <pc:sldMk cId="3612537943" sldId="332"/>
            <ac:spMk id="7" creationId="{59AE870D-98A2-13E8-B30B-312D7064DDF0}"/>
          </ac:spMkLst>
        </pc:spChg>
        <pc:spChg chg="add mod">
          <ac:chgData name="Ling, Gregory" userId="a8865a4c-9948-4007-9efe-c19fdfb6a2c3" providerId="ADAL" clId="{75A43F9D-276C-3E42-BB63-384B082BADC0}" dt="2023-04-30T23:15:31.985" v="2134" actId="1076"/>
          <ac:spMkLst>
            <pc:docMk/>
            <pc:sldMk cId="3612537943" sldId="332"/>
            <ac:spMk id="8" creationId="{5494005E-7ABF-52A1-F4F9-7193D27B2C10}"/>
          </ac:spMkLst>
        </pc:spChg>
        <pc:spChg chg="add mod">
          <ac:chgData name="Ling, Gregory" userId="a8865a4c-9948-4007-9efe-c19fdfb6a2c3" providerId="ADAL" clId="{75A43F9D-276C-3E42-BB63-384B082BADC0}" dt="2023-04-30T23:15:36.765" v="2135" actId="1076"/>
          <ac:spMkLst>
            <pc:docMk/>
            <pc:sldMk cId="3612537943" sldId="332"/>
            <ac:spMk id="9" creationId="{BD091FF3-D8D6-2D94-3964-AE10444A285C}"/>
          </ac:spMkLst>
        </pc:spChg>
        <pc:spChg chg="add mod">
          <ac:chgData name="Ling, Gregory" userId="a8865a4c-9948-4007-9efe-c19fdfb6a2c3" providerId="ADAL" clId="{75A43F9D-276C-3E42-BB63-384B082BADC0}" dt="2023-04-30T23:15:38.694" v="2136" actId="1076"/>
          <ac:spMkLst>
            <pc:docMk/>
            <pc:sldMk cId="3612537943" sldId="332"/>
            <ac:spMk id="10" creationId="{746D6080-54BB-B48E-14DC-CAF5247B1F49}"/>
          </ac:spMkLst>
        </pc:spChg>
        <pc:spChg chg="del">
          <ac:chgData name="Ling, Gregory" userId="a8865a4c-9948-4007-9efe-c19fdfb6a2c3" providerId="ADAL" clId="{75A43F9D-276C-3E42-BB63-384B082BADC0}" dt="2023-04-30T23:13:19.173" v="1846" actId="478"/>
          <ac:spMkLst>
            <pc:docMk/>
            <pc:sldMk cId="3612537943" sldId="332"/>
            <ac:spMk id="19" creationId="{9E91735E-AAAB-8CEA-7D0D-C43549A0EDCC}"/>
          </ac:spMkLst>
        </pc:spChg>
        <pc:spChg chg="del mod">
          <ac:chgData name="Ling, Gregory" userId="a8865a4c-9948-4007-9efe-c19fdfb6a2c3" providerId="ADAL" clId="{75A43F9D-276C-3E42-BB63-384B082BADC0}" dt="2023-04-30T23:14:06.910" v="1940" actId="478"/>
          <ac:spMkLst>
            <pc:docMk/>
            <pc:sldMk cId="3612537943" sldId="332"/>
            <ac:spMk id="22" creationId="{63C30A26-7CA0-FC15-E80D-C7A65010B958}"/>
          </ac:spMkLst>
        </pc:spChg>
        <pc:spChg chg="del">
          <ac:chgData name="Ling, Gregory" userId="a8865a4c-9948-4007-9efe-c19fdfb6a2c3" providerId="ADAL" clId="{75A43F9D-276C-3E42-BB63-384B082BADC0}" dt="2023-04-30T23:15:09.317" v="2087" actId="478"/>
          <ac:spMkLst>
            <pc:docMk/>
            <pc:sldMk cId="3612537943" sldId="332"/>
            <ac:spMk id="23" creationId="{FC7C8936-C643-D844-1193-A6C59BEF8DC5}"/>
          </ac:spMkLst>
        </pc:spChg>
        <pc:spChg chg="mod">
          <ac:chgData name="Ling, Gregory" userId="a8865a4c-9948-4007-9efe-c19fdfb6a2c3" providerId="ADAL" clId="{75A43F9D-276C-3E42-BB63-384B082BADC0}" dt="2023-04-30T23:15:47.274" v="2138" actId="1076"/>
          <ac:spMkLst>
            <pc:docMk/>
            <pc:sldMk cId="3612537943" sldId="332"/>
            <ac:spMk id="24" creationId="{019ACC27-2503-E896-B7C0-B4437E38B8A0}"/>
          </ac:spMkLst>
        </pc:spChg>
      </pc:sldChg>
      <pc:sldChg chg="addSp delSp modSp add mod">
        <pc:chgData name="Ling, Gregory" userId="a8865a4c-9948-4007-9efe-c19fdfb6a2c3" providerId="ADAL" clId="{75A43F9D-276C-3E42-BB63-384B082BADC0}" dt="2023-05-01T17:05:47.077" v="2982"/>
        <pc:sldMkLst>
          <pc:docMk/>
          <pc:sldMk cId="3961598258" sldId="333"/>
        </pc:sldMkLst>
        <pc:spChg chg="mod">
          <ac:chgData name="Ling, Gregory" userId="a8865a4c-9948-4007-9efe-c19fdfb6a2c3" providerId="ADAL" clId="{75A43F9D-276C-3E42-BB63-384B082BADC0}" dt="2023-05-01T15:39:57.187" v="2217" actId="20577"/>
          <ac:spMkLst>
            <pc:docMk/>
            <pc:sldMk cId="3961598258" sldId="333"/>
            <ac:spMk id="2" creationId="{7A4D8512-DDF7-9E9A-9475-2F92FA7CCFFE}"/>
          </ac:spMkLst>
        </pc:spChg>
        <pc:spChg chg="add del mod">
          <ac:chgData name="Ling, Gregory" userId="a8865a4c-9948-4007-9efe-c19fdfb6a2c3" providerId="ADAL" clId="{75A43F9D-276C-3E42-BB63-384B082BADC0}" dt="2023-05-01T15:39:54.896" v="2203" actId="767"/>
          <ac:spMkLst>
            <pc:docMk/>
            <pc:sldMk cId="3961598258" sldId="333"/>
            <ac:spMk id="3" creationId="{8F0BEE43-2194-633D-C52D-C7FBD6BB2FB6}"/>
          </ac:spMkLst>
        </pc:spChg>
        <pc:spChg chg="add del mod">
          <ac:chgData name="Ling, Gregory" userId="a8865a4c-9948-4007-9efe-c19fdfb6a2c3" providerId="ADAL" clId="{75A43F9D-276C-3E42-BB63-384B082BADC0}" dt="2023-05-01T17:05:44.943" v="2981"/>
          <ac:spMkLst>
            <pc:docMk/>
            <pc:sldMk cId="3961598258" sldId="333"/>
            <ac:spMk id="5" creationId="{825425C1-A9AC-27C4-F42B-8436284B1AAA}"/>
          </ac:spMkLst>
        </pc:spChg>
        <pc:spChg chg="mod">
          <ac:chgData name="Ling, Gregory" userId="a8865a4c-9948-4007-9efe-c19fdfb6a2c3" providerId="ADAL" clId="{75A43F9D-276C-3E42-BB63-384B082BADC0}" dt="2023-05-01T15:42:03.471" v="2331" actId="113"/>
          <ac:spMkLst>
            <pc:docMk/>
            <pc:sldMk cId="3961598258" sldId="333"/>
            <ac:spMk id="6" creationId="{7817A926-ABA0-1E30-D4E2-6F9B8EC7480D}"/>
          </ac:spMkLst>
        </pc:spChg>
        <pc:spChg chg="mod">
          <ac:chgData name="Ling, Gregory" userId="a8865a4c-9948-4007-9efe-c19fdfb6a2c3" providerId="ADAL" clId="{75A43F9D-276C-3E42-BB63-384B082BADC0}" dt="2023-05-01T16:02:08.757" v="2507"/>
          <ac:spMkLst>
            <pc:docMk/>
            <pc:sldMk cId="3961598258" sldId="333"/>
            <ac:spMk id="7" creationId="{59AE870D-98A2-13E8-B30B-312D7064DDF0}"/>
          </ac:spMkLst>
        </pc:spChg>
        <pc:spChg chg="mod">
          <ac:chgData name="Ling, Gregory" userId="a8865a4c-9948-4007-9efe-c19fdfb6a2c3" providerId="ADAL" clId="{75A43F9D-276C-3E42-BB63-384B082BADC0}" dt="2023-05-01T15:41:42.662" v="2302" actId="20577"/>
          <ac:spMkLst>
            <pc:docMk/>
            <pc:sldMk cId="3961598258" sldId="333"/>
            <ac:spMk id="8" creationId="{5494005E-7ABF-52A1-F4F9-7193D27B2C10}"/>
          </ac:spMkLst>
        </pc:spChg>
        <pc:spChg chg="mod">
          <ac:chgData name="Ling, Gregory" userId="a8865a4c-9948-4007-9efe-c19fdfb6a2c3" providerId="ADAL" clId="{75A43F9D-276C-3E42-BB63-384B082BADC0}" dt="2023-05-01T15:42:08.757" v="2334" actId="113"/>
          <ac:spMkLst>
            <pc:docMk/>
            <pc:sldMk cId="3961598258" sldId="333"/>
            <ac:spMk id="9" creationId="{BD091FF3-D8D6-2D94-3964-AE10444A285C}"/>
          </ac:spMkLst>
        </pc:spChg>
        <pc:spChg chg="mod">
          <ac:chgData name="Ling, Gregory" userId="a8865a4c-9948-4007-9efe-c19fdfb6a2c3" providerId="ADAL" clId="{75A43F9D-276C-3E42-BB63-384B082BADC0}" dt="2023-05-01T15:41:09.576" v="2259" actId="20577"/>
          <ac:spMkLst>
            <pc:docMk/>
            <pc:sldMk cId="3961598258" sldId="333"/>
            <ac:spMk id="10" creationId="{746D6080-54BB-B48E-14DC-CAF5247B1F49}"/>
          </ac:spMkLst>
        </pc:spChg>
        <pc:spChg chg="add mod">
          <ac:chgData name="Ling, Gregory" userId="a8865a4c-9948-4007-9efe-c19fdfb6a2c3" providerId="ADAL" clId="{75A43F9D-276C-3E42-BB63-384B082BADC0}" dt="2023-05-01T17:05:47.077" v="2982"/>
          <ac:spMkLst>
            <pc:docMk/>
            <pc:sldMk cId="3961598258" sldId="333"/>
            <ac:spMk id="11" creationId="{7C572C26-C6F9-61AD-1213-0DA2210BF816}"/>
          </ac:spMkLst>
        </pc:spChg>
        <pc:spChg chg="mod">
          <ac:chgData name="Ling, Gregory" userId="a8865a4c-9948-4007-9efe-c19fdfb6a2c3" providerId="ADAL" clId="{75A43F9D-276C-3E42-BB63-384B082BADC0}" dt="2023-05-01T15:41:52.796" v="2315" actId="20577"/>
          <ac:spMkLst>
            <pc:docMk/>
            <pc:sldMk cId="3961598258" sldId="333"/>
            <ac:spMk id="24" creationId="{019ACC27-2503-E896-B7C0-B4437E38B8A0}"/>
          </ac:spMkLst>
        </pc:spChg>
      </pc:sldChg>
      <pc:sldChg chg="new del">
        <pc:chgData name="Ling, Gregory" userId="a8865a4c-9948-4007-9efe-c19fdfb6a2c3" providerId="ADAL" clId="{75A43F9D-276C-3E42-BB63-384B082BADC0}" dt="2023-05-01T17:05:05.184" v="2941" actId="2696"/>
        <pc:sldMkLst>
          <pc:docMk/>
          <pc:sldMk cId="159934952" sldId="334"/>
        </pc:sldMkLst>
      </pc:sldChg>
      <pc:sldChg chg="add del">
        <pc:chgData name="Ling, Gregory" userId="a8865a4c-9948-4007-9efe-c19fdfb6a2c3" providerId="ADAL" clId="{75A43F9D-276C-3E42-BB63-384B082BADC0}" dt="2023-05-01T15:42:04.358" v="2333"/>
        <pc:sldMkLst>
          <pc:docMk/>
          <pc:sldMk cId="1121603975" sldId="334"/>
        </pc:sldMkLst>
      </pc:sldChg>
      <pc:sldMasterChg chg="modSldLayout">
        <pc:chgData name="Ling, Gregory" userId="a8865a4c-9948-4007-9efe-c19fdfb6a2c3" providerId="ADAL" clId="{75A43F9D-276C-3E42-BB63-384B082BADC0}" dt="2023-05-01T17:02:15.248" v="2890" actId="167"/>
        <pc:sldMasterMkLst>
          <pc:docMk/>
          <pc:sldMasterMk cId="0" sldId="2147483672"/>
        </pc:sldMasterMkLst>
        <pc:sldLayoutChg chg="addSp delSp modSp mod">
          <pc:chgData name="Ling, Gregory" userId="a8865a4c-9948-4007-9efe-c19fdfb6a2c3" providerId="ADAL" clId="{75A43F9D-276C-3E42-BB63-384B082BADC0}" dt="2023-05-01T17:02:15.248" v="2890" actId="167"/>
          <pc:sldLayoutMkLst>
            <pc:docMk/>
            <pc:sldMasterMk cId="0" sldId="2147483672"/>
            <pc:sldLayoutMk cId="0" sldId="2147483661"/>
          </pc:sldLayoutMkLst>
          <pc:spChg chg="add mod">
            <ac:chgData name="Ling, Gregory" userId="a8865a4c-9948-4007-9efe-c19fdfb6a2c3" providerId="ADAL" clId="{75A43F9D-276C-3E42-BB63-384B082BADC0}" dt="2023-04-25T19:39:36.931" v="47"/>
            <ac:spMkLst>
              <pc:docMk/>
              <pc:sldMasterMk cId="0" sldId="2147483672"/>
              <pc:sldLayoutMk cId="0" sldId="2147483661"/>
              <ac:spMk id="2" creationId="{144AD9D4-B0D6-207E-0A9A-59B55506B1EE}"/>
            </ac:spMkLst>
          </pc:spChg>
          <pc:spChg chg="add del mod">
            <ac:chgData name="Ling, Gregory" userId="a8865a4c-9948-4007-9efe-c19fdfb6a2c3" providerId="ADAL" clId="{75A43F9D-276C-3E42-BB63-384B082BADC0}" dt="2023-04-29T20:05:14.841" v="289" actId="478"/>
            <ac:spMkLst>
              <pc:docMk/>
              <pc:sldMasterMk cId="0" sldId="2147483672"/>
              <pc:sldLayoutMk cId="0" sldId="2147483661"/>
              <ac:spMk id="3" creationId="{6DAD2163-35D0-7687-D2C0-2458C8AE0041}"/>
            </ac:spMkLst>
          </pc:spChg>
          <pc:spChg chg="add mod">
            <ac:chgData name="Ling, Gregory" userId="a8865a4c-9948-4007-9efe-c19fdfb6a2c3" providerId="ADAL" clId="{75A43F9D-276C-3E42-BB63-384B082BADC0}" dt="2023-05-01T17:02:15.248" v="2890" actId="167"/>
            <ac:spMkLst>
              <pc:docMk/>
              <pc:sldMasterMk cId="0" sldId="2147483672"/>
              <pc:sldLayoutMk cId="0" sldId="2147483661"/>
              <ac:spMk id="3" creationId="{70B8EE41-305E-1835-A73A-41AD1D7F1A0D}"/>
            </ac:spMkLst>
          </pc:spChg>
          <pc:spChg chg="add del mod">
            <ac:chgData name="Ling, Gregory" userId="a8865a4c-9948-4007-9efe-c19fdfb6a2c3" providerId="ADAL" clId="{75A43F9D-276C-3E42-BB63-384B082BADC0}" dt="2023-05-01T17:01:11.658" v="2861" actId="478"/>
            <ac:spMkLst>
              <pc:docMk/>
              <pc:sldMasterMk cId="0" sldId="2147483672"/>
              <pc:sldLayoutMk cId="0" sldId="2147483661"/>
              <ac:spMk id="4" creationId="{20AADE7D-CC15-0E67-E237-45F64A870D65}"/>
            </ac:spMkLst>
          </pc:spChg>
          <pc:spChg chg="add del mod">
            <ac:chgData name="Ling, Gregory" userId="a8865a4c-9948-4007-9efe-c19fdfb6a2c3" providerId="ADAL" clId="{75A43F9D-276C-3E42-BB63-384B082BADC0}" dt="2023-04-25T19:49:37.144" v="160" actId="478"/>
            <ac:spMkLst>
              <pc:docMk/>
              <pc:sldMasterMk cId="0" sldId="2147483672"/>
              <pc:sldLayoutMk cId="0" sldId="2147483661"/>
              <ac:spMk id="4" creationId="{AA7B25BA-A026-66D4-FF0D-01C739BCC533}"/>
            </ac:spMkLst>
          </pc:spChg>
          <pc:spChg chg="add del mod">
            <ac:chgData name="Ling, Gregory" userId="a8865a4c-9948-4007-9efe-c19fdfb6a2c3" providerId="ADAL" clId="{75A43F9D-276C-3E42-BB63-384B082BADC0}" dt="2023-04-25T19:55:16.805" v="167"/>
            <ac:spMkLst>
              <pc:docMk/>
              <pc:sldMasterMk cId="0" sldId="2147483672"/>
              <pc:sldLayoutMk cId="0" sldId="2147483661"/>
              <ac:spMk id="4" creationId="{B76F9E84-DF9B-3905-563C-AB49C0B4FDB9}"/>
            </ac:spMkLst>
          </pc:spChg>
          <pc:spChg chg="add del">
            <ac:chgData name="Ling, Gregory" userId="a8865a4c-9948-4007-9efe-c19fdfb6a2c3" providerId="ADAL" clId="{75A43F9D-276C-3E42-BB63-384B082BADC0}" dt="2023-04-25T19:55:23.710" v="169" actId="11529"/>
            <ac:spMkLst>
              <pc:docMk/>
              <pc:sldMasterMk cId="0" sldId="2147483672"/>
              <pc:sldLayoutMk cId="0" sldId="2147483661"/>
              <ac:spMk id="5" creationId="{7B3278C8-161D-3DD5-C15C-062D424E1747}"/>
            </ac:spMkLst>
          </pc:spChg>
          <pc:spChg chg="add del">
            <ac:chgData name="Ling, Gregory" userId="a8865a4c-9948-4007-9efe-c19fdfb6a2c3" providerId="ADAL" clId="{75A43F9D-276C-3E42-BB63-384B082BADC0}" dt="2023-05-01T17:00:49.258" v="2842" actId="11529"/>
            <ac:spMkLst>
              <pc:docMk/>
              <pc:sldMasterMk cId="0" sldId="2147483672"/>
              <pc:sldLayoutMk cId="0" sldId="2147483661"/>
              <ac:spMk id="5" creationId="{805DB7AD-B150-9E07-1CB5-DE8FCE29BC64}"/>
            </ac:spMkLst>
          </pc:spChg>
          <pc:spChg chg="add del mod">
            <ac:chgData name="Ling, Gregory" userId="a8865a4c-9948-4007-9efe-c19fdfb6a2c3" providerId="ADAL" clId="{75A43F9D-276C-3E42-BB63-384B082BADC0}" dt="2023-04-25T19:45:34.149" v="139" actId="478"/>
            <ac:spMkLst>
              <pc:docMk/>
              <pc:sldMasterMk cId="0" sldId="2147483672"/>
              <pc:sldLayoutMk cId="0" sldId="2147483661"/>
              <ac:spMk id="5" creationId="{D9750577-B43D-0301-F666-CABF674338E1}"/>
            </ac:spMkLst>
          </pc:spChg>
          <pc:spChg chg="add mod">
            <ac:chgData name="Ling, Gregory" userId="a8865a4c-9948-4007-9efe-c19fdfb6a2c3" providerId="ADAL" clId="{75A43F9D-276C-3E42-BB63-384B082BADC0}" dt="2023-05-01T17:02:06.271" v="2889" actId="20577"/>
            <ac:spMkLst>
              <pc:docMk/>
              <pc:sldMasterMk cId="0" sldId="2147483672"/>
              <pc:sldLayoutMk cId="0" sldId="2147483661"/>
              <ac:spMk id="6" creationId="{170E7440-7065-A1A7-74AD-59D2974DA6EE}"/>
            </ac:spMkLst>
          </pc:spChg>
          <pc:spChg chg="add del mod">
            <ac:chgData name="Ling, Gregory" userId="a8865a4c-9948-4007-9efe-c19fdfb6a2c3" providerId="ADAL" clId="{75A43F9D-276C-3E42-BB63-384B082BADC0}" dt="2023-04-25T19:44:25.681" v="117"/>
            <ac:spMkLst>
              <pc:docMk/>
              <pc:sldMasterMk cId="0" sldId="2147483672"/>
              <pc:sldLayoutMk cId="0" sldId="2147483661"/>
              <ac:spMk id="6" creationId="{8D1B493B-BBE6-F391-D7F7-ECA047F56E69}"/>
            </ac:spMkLst>
          </pc:spChg>
          <pc:spChg chg="add del mod">
            <ac:chgData name="Ling, Gregory" userId="a8865a4c-9948-4007-9efe-c19fdfb6a2c3" providerId="ADAL" clId="{75A43F9D-276C-3E42-BB63-384B082BADC0}" dt="2023-04-25T19:55:25.086" v="170" actId="478"/>
            <ac:spMkLst>
              <pc:docMk/>
              <pc:sldMasterMk cId="0" sldId="2147483672"/>
              <pc:sldLayoutMk cId="0" sldId="2147483661"/>
              <ac:spMk id="6" creationId="{DE547581-95A4-4679-233E-05DBD74C4C5E}"/>
            </ac:spMkLst>
          </pc:spChg>
          <pc:spChg chg="add del mod">
            <ac:chgData name="Ling, Gregory" userId="a8865a4c-9948-4007-9efe-c19fdfb6a2c3" providerId="ADAL" clId="{75A43F9D-276C-3E42-BB63-384B082BADC0}" dt="2023-04-25T19:55:30.118" v="173" actId="478"/>
            <ac:spMkLst>
              <pc:docMk/>
              <pc:sldMasterMk cId="0" sldId="2147483672"/>
              <pc:sldLayoutMk cId="0" sldId="2147483661"/>
              <ac:spMk id="7" creationId="{74669862-A243-15B7-3B86-0B1C3DC5F498}"/>
            </ac:spMkLst>
          </pc:spChg>
          <pc:spChg chg="add del">
            <ac:chgData name="Ling, Gregory" userId="a8865a4c-9948-4007-9efe-c19fdfb6a2c3" providerId="ADAL" clId="{75A43F9D-276C-3E42-BB63-384B082BADC0}" dt="2023-04-25T19:44:25.326" v="116" actId="11529"/>
            <ac:spMkLst>
              <pc:docMk/>
              <pc:sldMasterMk cId="0" sldId="2147483672"/>
              <pc:sldLayoutMk cId="0" sldId="2147483661"/>
              <ac:spMk id="7" creationId="{C8C1DB16-6771-4605-AE5D-269CFC045DBC}"/>
            </ac:spMkLst>
          </pc:spChg>
          <pc:spChg chg="add del mod">
            <ac:chgData name="Ling, Gregory" userId="a8865a4c-9948-4007-9efe-c19fdfb6a2c3" providerId="ADAL" clId="{75A43F9D-276C-3E42-BB63-384B082BADC0}" dt="2023-04-25T19:44:25.326" v="116" actId="11529"/>
            <ac:spMkLst>
              <pc:docMk/>
              <pc:sldMasterMk cId="0" sldId="2147483672"/>
              <pc:sldLayoutMk cId="0" sldId="2147483661"/>
              <ac:spMk id="8" creationId="{1EEF5C58-CFE8-A07A-0370-874FC15B69CA}"/>
            </ac:spMkLst>
          </pc:spChg>
          <pc:spChg chg="add del">
            <ac:chgData name="Ling, Gregory" userId="a8865a4c-9948-4007-9efe-c19fdfb6a2c3" providerId="ADAL" clId="{75A43F9D-276C-3E42-BB63-384B082BADC0}" dt="2023-04-25T19:55:33.630" v="174" actId="11529"/>
            <ac:spMkLst>
              <pc:docMk/>
              <pc:sldMasterMk cId="0" sldId="2147483672"/>
              <pc:sldLayoutMk cId="0" sldId="2147483661"/>
              <ac:spMk id="8" creationId="{7F526EBD-E21C-D500-E48E-21421316BDCF}"/>
            </ac:spMkLst>
          </pc:spChg>
          <pc:spChg chg="add del mod">
            <ac:chgData name="Ling, Gregory" userId="a8865a4c-9948-4007-9efe-c19fdfb6a2c3" providerId="ADAL" clId="{75A43F9D-276C-3E42-BB63-384B082BADC0}" dt="2023-04-25T19:56:34.278" v="187" actId="478"/>
            <ac:spMkLst>
              <pc:docMk/>
              <pc:sldMasterMk cId="0" sldId="2147483672"/>
              <pc:sldLayoutMk cId="0" sldId="2147483661"/>
              <ac:spMk id="9" creationId="{CC846581-2EBC-DCBB-C7A0-AD217A09350E}"/>
            </ac:spMkLst>
          </pc:spChg>
          <pc:spChg chg="add del">
            <ac:chgData name="Ling, Gregory" userId="a8865a4c-9948-4007-9efe-c19fdfb6a2c3" providerId="ADAL" clId="{75A43F9D-276C-3E42-BB63-384B082BADC0}" dt="2023-04-25T19:44:57.856" v="130" actId="11529"/>
            <ac:spMkLst>
              <pc:docMk/>
              <pc:sldMasterMk cId="0" sldId="2147483672"/>
              <pc:sldLayoutMk cId="0" sldId="2147483661"/>
              <ac:spMk id="9" creationId="{DAF95EFC-E1D6-4D3D-2267-71AA13B7AF11}"/>
            </ac:spMkLst>
          </pc:spChg>
          <pc:spChg chg="add del">
            <ac:chgData name="Ling, Gregory" userId="a8865a4c-9948-4007-9efe-c19fdfb6a2c3" providerId="ADAL" clId="{75A43F9D-276C-3E42-BB63-384B082BADC0}" dt="2023-04-25T19:56:41.229" v="188" actId="11529"/>
            <ac:spMkLst>
              <pc:docMk/>
              <pc:sldMasterMk cId="0" sldId="2147483672"/>
              <pc:sldLayoutMk cId="0" sldId="2147483661"/>
              <ac:spMk id="10" creationId="{3142A8D8-C074-AFE3-C789-66E35E7C33C2}"/>
            </ac:spMkLst>
          </pc:spChg>
          <pc:spChg chg="add del mod">
            <ac:chgData name="Ling, Gregory" userId="a8865a4c-9948-4007-9efe-c19fdfb6a2c3" providerId="ADAL" clId="{75A43F9D-276C-3E42-BB63-384B082BADC0}" dt="2023-04-25T19:44:57.856" v="130" actId="11529"/>
            <ac:spMkLst>
              <pc:docMk/>
              <pc:sldMasterMk cId="0" sldId="2147483672"/>
              <pc:sldLayoutMk cId="0" sldId="2147483661"/>
              <ac:spMk id="10" creationId="{883C3D90-E6FF-44DB-1DBF-0D201FFB0933}"/>
            </ac:spMkLst>
          </pc:spChg>
          <pc:spChg chg="add mod">
            <ac:chgData name="Ling, Gregory" userId="a8865a4c-9948-4007-9efe-c19fdfb6a2c3" providerId="ADAL" clId="{75A43F9D-276C-3E42-BB63-384B082BADC0}" dt="2023-04-25T19:59:28.154" v="282" actId="20577"/>
            <ac:spMkLst>
              <pc:docMk/>
              <pc:sldMasterMk cId="0" sldId="2147483672"/>
              <pc:sldLayoutMk cId="0" sldId="2147483661"/>
              <ac:spMk id="11" creationId="{01B59D95-1F25-1AFB-7520-AAF8C9DB1103}"/>
            </ac:spMkLst>
          </pc:spChg>
          <pc:spChg chg="add del">
            <ac:chgData name="Ling, Gregory" userId="a8865a4c-9948-4007-9efe-c19fdfb6a2c3" providerId="ADAL" clId="{75A43F9D-276C-3E42-BB63-384B082BADC0}" dt="2023-04-25T19:47:17.881" v="144" actId="11529"/>
            <ac:spMkLst>
              <pc:docMk/>
              <pc:sldMasterMk cId="0" sldId="2147483672"/>
              <pc:sldLayoutMk cId="0" sldId="2147483661"/>
              <ac:spMk id="11" creationId="{70154D3E-A035-440C-0FD6-09F1206E410A}"/>
            </ac:spMkLst>
          </pc:spChg>
          <pc:spChg chg="add del mod">
            <ac:chgData name="Ling, Gregory" userId="a8865a4c-9948-4007-9efe-c19fdfb6a2c3" providerId="ADAL" clId="{75A43F9D-276C-3E42-BB63-384B082BADC0}" dt="2023-04-25T19:47:17.881" v="144" actId="11529"/>
            <ac:spMkLst>
              <pc:docMk/>
              <pc:sldMasterMk cId="0" sldId="2147483672"/>
              <pc:sldLayoutMk cId="0" sldId="2147483661"/>
              <ac:spMk id="12" creationId="{95F39766-A299-EE98-BE99-DF21E414507A}"/>
            </ac:spMkLst>
          </pc:spChg>
          <pc:spChg chg="add del">
            <ac:chgData name="Ling, Gregory" userId="a8865a4c-9948-4007-9efe-c19fdfb6a2c3" providerId="ADAL" clId="{75A43F9D-276C-3E42-BB63-384B082BADC0}" dt="2023-04-25T19:47:23.764" v="146" actId="11529"/>
            <ac:spMkLst>
              <pc:docMk/>
              <pc:sldMasterMk cId="0" sldId="2147483672"/>
              <pc:sldLayoutMk cId="0" sldId="2147483661"/>
              <ac:spMk id="13" creationId="{C28049D5-4DC7-022D-2385-E0572B4C1EE5}"/>
            </ac:spMkLst>
          </pc:spChg>
          <pc:spChg chg="add mod">
            <ac:chgData name="Ling, Gregory" userId="a8865a4c-9948-4007-9efe-c19fdfb6a2c3" providerId="ADAL" clId="{75A43F9D-276C-3E42-BB63-384B082BADC0}" dt="2023-04-25T20:06:37.831" v="287" actId="403"/>
            <ac:spMkLst>
              <pc:docMk/>
              <pc:sldMasterMk cId="0" sldId="2147483672"/>
              <pc:sldLayoutMk cId="0" sldId="2147483661"/>
              <ac:spMk id="14" creationId="{B686AAD5-739C-FB86-A29B-FF860EA538B2}"/>
            </ac:spMkLst>
          </pc:spChg>
          <pc:spChg chg="add del mod">
            <ac:chgData name="Ling, Gregory" userId="a8865a4c-9948-4007-9efe-c19fdfb6a2c3" providerId="ADAL" clId="{75A43F9D-276C-3E42-BB63-384B082BADC0}" dt="2023-04-25T20:06:31.228" v="285" actId="403"/>
            <ac:spMkLst>
              <pc:docMk/>
              <pc:sldMasterMk cId="0" sldId="2147483672"/>
              <pc:sldLayoutMk cId="0" sldId="2147483661"/>
              <ac:spMk id="142" creationId="{00000000-0000-0000-0000-000000000000}"/>
            </ac:spMkLst>
          </pc:spChg>
          <pc:spChg chg="del mod">
            <ac:chgData name="Ling, Gregory" userId="a8865a4c-9948-4007-9efe-c19fdfb6a2c3" providerId="ADAL" clId="{75A43F9D-276C-3E42-BB63-384B082BADC0}" dt="2023-04-25T19:49:36.013" v="159" actId="478"/>
            <ac:spMkLst>
              <pc:docMk/>
              <pc:sldMasterMk cId="0" sldId="2147483672"/>
              <pc:sldLayoutMk cId="0" sldId="2147483661"/>
              <ac:spMk id="143" creationId="{00000000-0000-0000-0000-000000000000}"/>
            </ac:spMkLst>
          </pc:spChg>
          <pc:spChg chg="del">
            <ac:chgData name="Ling, Gregory" userId="a8865a4c-9948-4007-9efe-c19fdfb6a2c3" providerId="ADAL" clId="{75A43F9D-276C-3E42-BB63-384B082BADC0}" dt="2023-04-25T19:39:36.583" v="46" actId="478"/>
            <ac:spMkLst>
              <pc:docMk/>
              <pc:sldMasterMk cId="0" sldId="2147483672"/>
              <pc:sldLayoutMk cId="0" sldId="2147483661"/>
              <ac:spMk id="144" creationId="{00000000-0000-0000-0000-000000000000}"/>
            </ac:spMkLst>
          </pc:spChg>
        </pc:sldLayoutChg>
        <pc:sldLayoutChg chg="delSp mod">
          <pc:chgData name="Ling, Gregory" userId="a8865a4c-9948-4007-9efe-c19fdfb6a2c3" providerId="ADAL" clId="{75A43F9D-276C-3E42-BB63-384B082BADC0}" dt="2023-04-25T19:39:08.273" v="44" actId="478"/>
          <pc:sldLayoutMkLst>
            <pc:docMk/>
            <pc:sldMasterMk cId="0" sldId="2147483672"/>
            <pc:sldLayoutMk cId="0" sldId="2147483667"/>
          </pc:sldLayoutMkLst>
          <pc:spChg chg="del">
            <ac:chgData name="Ling, Gregory" userId="a8865a4c-9948-4007-9efe-c19fdfb6a2c3" providerId="ADAL" clId="{75A43F9D-276C-3E42-BB63-384B082BADC0}" dt="2023-04-25T19:39:08.273" v="44" actId="478"/>
            <ac:spMkLst>
              <pc:docMk/>
              <pc:sldMasterMk cId="0" sldId="2147483672"/>
              <pc:sldLayoutMk cId="0" sldId="2147483667"/>
              <ac:spMk id="168" creationId="{00000000-0000-0000-0000-000000000000}"/>
            </ac:spMkLst>
          </pc:spChg>
        </pc:sldLayoutChg>
        <pc:sldLayoutChg chg="delSp mod">
          <pc:chgData name="Ling, Gregory" userId="a8865a4c-9948-4007-9efe-c19fdfb6a2c3" providerId="ADAL" clId="{75A43F9D-276C-3E42-BB63-384B082BADC0}" dt="2023-04-25T19:39:10.770" v="45" actId="478"/>
          <pc:sldLayoutMkLst>
            <pc:docMk/>
            <pc:sldMasterMk cId="0" sldId="2147483672"/>
            <pc:sldLayoutMk cId="0" sldId="2147483668"/>
          </pc:sldLayoutMkLst>
          <pc:spChg chg="del">
            <ac:chgData name="Ling, Gregory" userId="a8865a4c-9948-4007-9efe-c19fdfb6a2c3" providerId="ADAL" clId="{75A43F9D-276C-3E42-BB63-384B082BADC0}" dt="2023-04-25T19:39:10.770" v="45" actId="478"/>
            <ac:spMkLst>
              <pc:docMk/>
              <pc:sldMasterMk cId="0" sldId="2147483672"/>
              <pc:sldLayoutMk cId="0" sldId="2147483668"/>
              <ac:spMk id="172" creationId="{00000000-0000-0000-0000-000000000000}"/>
            </ac:spMkLst>
          </pc:spChg>
        </pc:sldLayoutChg>
        <pc:sldLayoutChg chg="addSp delSp modSp mod">
          <pc:chgData name="Ling, Gregory" userId="a8865a4c-9948-4007-9efe-c19fdfb6a2c3" providerId="ADAL" clId="{75A43F9D-276C-3E42-BB63-384B082BADC0}" dt="2023-04-25T19:39:04.024" v="43" actId="478"/>
          <pc:sldLayoutMkLst>
            <pc:docMk/>
            <pc:sldMasterMk cId="0" sldId="2147483672"/>
            <pc:sldLayoutMk cId="0" sldId="2147483669"/>
          </pc:sldLayoutMkLst>
          <pc:spChg chg="add mod">
            <ac:chgData name="Ling, Gregory" userId="a8865a4c-9948-4007-9efe-c19fdfb6a2c3" providerId="ADAL" clId="{75A43F9D-276C-3E42-BB63-384B082BADC0}" dt="2023-04-25T19:39:00.990" v="42"/>
            <ac:spMkLst>
              <pc:docMk/>
              <pc:sldMasterMk cId="0" sldId="2147483672"/>
              <pc:sldLayoutMk cId="0" sldId="2147483669"/>
              <ac:spMk id="2" creationId="{1ABF3B9B-53F6-0845-11BA-0A7D7222BB56}"/>
            </ac:spMkLst>
          </pc:spChg>
          <pc:spChg chg="del">
            <ac:chgData name="Ling, Gregory" userId="a8865a4c-9948-4007-9efe-c19fdfb6a2c3" providerId="ADAL" clId="{75A43F9D-276C-3E42-BB63-384B082BADC0}" dt="2023-04-25T19:39:04.024" v="43" actId="478"/>
            <ac:spMkLst>
              <pc:docMk/>
              <pc:sldMasterMk cId="0" sldId="2147483672"/>
              <pc:sldLayoutMk cId="0" sldId="2147483669"/>
              <ac:spMk id="174" creationId="{00000000-0000-0000-0000-000000000000}"/>
            </ac:spMkLst>
          </pc:spChg>
        </pc:sldLayoutChg>
        <pc:sldLayoutChg chg="addSp delSp modSp mod">
          <pc:chgData name="Ling, Gregory" userId="a8865a4c-9948-4007-9efe-c19fdfb6a2c3" providerId="ADAL" clId="{75A43F9D-276C-3E42-BB63-384B082BADC0}" dt="2023-04-25T19:50:32.455" v="164"/>
          <pc:sldLayoutMkLst>
            <pc:docMk/>
            <pc:sldMasterMk cId="0" sldId="2147483672"/>
            <pc:sldLayoutMk cId="0" sldId="2147483670"/>
          </pc:sldLayoutMkLst>
          <pc:spChg chg="add del mod">
            <ac:chgData name="Ling, Gregory" userId="a8865a4c-9948-4007-9efe-c19fdfb6a2c3" providerId="ADAL" clId="{75A43F9D-276C-3E42-BB63-384B082BADC0}" dt="2023-04-25T19:35:09.568" v="12" actId="478"/>
            <ac:spMkLst>
              <pc:docMk/>
              <pc:sldMasterMk cId="0" sldId="2147483672"/>
              <pc:sldLayoutMk cId="0" sldId="2147483670"/>
              <ac:spMk id="2" creationId="{A70FAA25-13B4-5BCD-0FA4-9ED628527833}"/>
            </ac:spMkLst>
          </pc:spChg>
          <pc:spChg chg="add mod">
            <ac:chgData name="Ling, Gregory" userId="a8865a4c-9948-4007-9efe-c19fdfb6a2c3" providerId="ADAL" clId="{75A43F9D-276C-3E42-BB63-384B082BADC0}" dt="2023-04-25T19:38:42.693" v="41" actId="1076"/>
            <ac:spMkLst>
              <pc:docMk/>
              <pc:sldMasterMk cId="0" sldId="2147483672"/>
              <pc:sldLayoutMk cId="0" sldId="2147483670"/>
              <ac:spMk id="3" creationId="{0AF56B9A-14D8-4778-9D3B-75A314861F56}"/>
            </ac:spMkLst>
          </pc:spChg>
          <pc:spChg chg="add del mod">
            <ac:chgData name="Ling, Gregory" userId="a8865a4c-9948-4007-9efe-c19fdfb6a2c3" providerId="ADAL" clId="{75A43F9D-276C-3E42-BB63-384B082BADC0}" dt="2023-04-25T19:35:57.658" v="27" actId="478"/>
            <ac:spMkLst>
              <pc:docMk/>
              <pc:sldMasterMk cId="0" sldId="2147483672"/>
              <pc:sldLayoutMk cId="0" sldId="2147483670"/>
              <ac:spMk id="3" creationId="{A4C6655F-A4C5-63F0-0039-E52B27F25496}"/>
            </ac:spMkLst>
          </pc:spChg>
          <pc:spChg chg="add del">
            <ac:chgData name="Ling, Gregory" userId="a8865a4c-9948-4007-9efe-c19fdfb6a2c3" providerId="ADAL" clId="{75A43F9D-276C-3E42-BB63-384B082BADC0}" dt="2023-04-25T19:34:07.401" v="1" actId="11529"/>
            <ac:spMkLst>
              <pc:docMk/>
              <pc:sldMasterMk cId="0" sldId="2147483672"/>
              <pc:sldLayoutMk cId="0" sldId="2147483670"/>
              <ac:spMk id="4" creationId="{343B9607-D5E6-78D3-EAD7-8C29AAB84BAD}"/>
            </ac:spMkLst>
          </pc:spChg>
          <pc:spChg chg="add mod">
            <ac:chgData name="Ling, Gregory" userId="a8865a4c-9948-4007-9efe-c19fdfb6a2c3" providerId="ADAL" clId="{75A43F9D-276C-3E42-BB63-384B082BADC0}" dt="2023-04-25T19:35:07.464" v="11" actId="1076"/>
            <ac:spMkLst>
              <pc:docMk/>
              <pc:sldMasterMk cId="0" sldId="2147483672"/>
              <pc:sldLayoutMk cId="0" sldId="2147483670"/>
              <ac:spMk id="5" creationId="{FDBB4A6C-8814-867C-C111-75DA7999DBE4}"/>
            </ac:spMkLst>
          </pc:spChg>
          <pc:spChg chg="add del">
            <ac:chgData name="Ling, Gregory" userId="a8865a4c-9948-4007-9efe-c19fdfb6a2c3" providerId="ADAL" clId="{75A43F9D-276C-3E42-BB63-384B082BADC0}" dt="2023-04-25T19:35:28.650" v="16" actId="11529"/>
            <ac:spMkLst>
              <pc:docMk/>
              <pc:sldMasterMk cId="0" sldId="2147483672"/>
              <pc:sldLayoutMk cId="0" sldId="2147483670"/>
              <ac:spMk id="6" creationId="{4BAD2881-CEFB-D4B2-5D50-E351B79D0293}"/>
            </ac:spMkLst>
          </pc:spChg>
          <pc:spChg chg="add mod">
            <ac:chgData name="Ling, Gregory" userId="a8865a4c-9948-4007-9efe-c19fdfb6a2c3" providerId="ADAL" clId="{75A43F9D-276C-3E42-BB63-384B082BADC0}" dt="2023-04-25T19:35:59.873" v="28" actId="14100"/>
            <ac:spMkLst>
              <pc:docMk/>
              <pc:sldMasterMk cId="0" sldId="2147483672"/>
              <pc:sldLayoutMk cId="0" sldId="2147483670"/>
              <ac:spMk id="7" creationId="{4079D46C-EC90-800A-C2D0-A0EFFD4BB1B9}"/>
            </ac:spMkLst>
          </pc:spChg>
          <pc:spChg chg="del">
            <ac:chgData name="Ling, Gregory" userId="a8865a4c-9948-4007-9efe-c19fdfb6a2c3" providerId="ADAL" clId="{75A43F9D-276C-3E42-BB63-384B082BADC0}" dt="2023-04-25T19:35:12.219" v="13" actId="478"/>
            <ac:spMkLst>
              <pc:docMk/>
              <pc:sldMasterMk cId="0" sldId="2147483672"/>
              <pc:sldLayoutMk cId="0" sldId="2147483670"/>
              <ac:spMk id="198" creationId="{00000000-0000-0000-0000-000000000000}"/>
            </ac:spMkLst>
          </pc:spChg>
          <pc:spChg chg="del">
            <ac:chgData name="Ling, Gregory" userId="a8865a4c-9948-4007-9efe-c19fdfb6a2c3" providerId="ADAL" clId="{75A43F9D-276C-3E42-BB63-384B082BADC0}" dt="2023-04-25T19:35:13.695" v="14" actId="478"/>
            <ac:spMkLst>
              <pc:docMk/>
              <pc:sldMasterMk cId="0" sldId="2147483672"/>
              <pc:sldLayoutMk cId="0" sldId="2147483670"/>
              <ac:spMk id="199" creationId="{00000000-0000-0000-0000-000000000000}"/>
            </ac:spMkLst>
          </pc:spChg>
          <pc:cxnChg chg="add mod">
            <ac:chgData name="Ling, Gregory" userId="a8865a4c-9948-4007-9efe-c19fdfb6a2c3" providerId="ADAL" clId="{75A43F9D-276C-3E42-BB63-384B082BADC0}" dt="2023-04-25T19:50:32.455" v="164"/>
            <ac:cxnSpMkLst>
              <pc:docMk/>
              <pc:sldMasterMk cId="0" sldId="2147483672"/>
              <pc:sldLayoutMk cId="0" sldId="2147483670"/>
              <ac:cxnSpMk id="2" creationId="{C381E355-D2C9-0881-AE9B-CAD0159A67FB}"/>
            </ac:cxnSpMkLst>
          </pc:cxnChg>
          <pc:cxnChg chg="del">
            <ac:chgData name="Ling, Gregory" userId="a8865a4c-9948-4007-9efe-c19fdfb6a2c3" providerId="ADAL" clId="{75A43F9D-276C-3E42-BB63-384B082BADC0}" dt="2023-04-25T19:35:15.103" v="15" actId="478"/>
            <ac:cxnSpMkLst>
              <pc:docMk/>
              <pc:sldMasterMk cId="0" sldId="2147483672"/>
              <pc:sldLayoutMk cId="0" sldId="2147483670"/>
              <ac:cxnSpMk id="200" creationId="{00000000-0000-0000-0000-000000000000}"/>
            </ac:cxnSpMkLst>
          </pc:cxnChg>
        </pc:sldLayoutChg>
        <pc:sldLayoutChg chg="addSp delSp mod">
          <pc:chgData name="Ling, Gregory" userId="a8865a4c-9948-4007-9efe-c19fdfb6a2c3" providerId="ADAL" clId="{75A43F9D-276C-3E42-BB63-384B082BADC0}" dt="2023-04-25T19:37:25.964" v="33" actId="22"/>
          <pc:sldLayoutMkLst>
            <pc:docMk/>
            <pc:sldMasterMk cId="0" sldId="2147483672"/>
            <pc:sldLayoutMk cId="3892848943" sldId="2147483673"/>
          </pc:sldLayoutMkLst>
          <pc:spChg chg="add del">
            <ac:chgData name="Ling, Gregory" userId="a8865a4c-9948-4007-9efe-c19fdfb6a2c3" providerId="ADAL" clId="{75A43F9D-276C-3E42-BB63-384B082BADC0}" dt="2023-04-25T19:37:25.964" v="33" actId="22"/>
            <ac:spMkLst>
              <pc:docMk/>
              <pc:sldMasterMk cId="0" sldId="2147483672"/>
              <pc:sldLayoutMk cId="3892848943" sldId="2147483673"/>
              <ac:spMk id="3" creationId="{E06508DE-E87C-1019-8E0A-C3291EB0138E}"/>
            </ac:spMkLst>
          </pc:spChg>
        </pc:sldLayoutChg>
      </pc:sldMasterChg>
    </pc:docChg>
  </pc:docChgLst>
  <pc:docChgLst>
    <pc:chgData name="Breeding, Cade C" userId="S::breeding@iastate.edu::17faa9be-3b5d-40c0-be5f-339ab44d4d6b" providerId="AD" clId="Web-{2316087F-92B4-4C4C-A17C-D3DA036B40EB}"/>
    <pc:docChg chg="delSld">
      <pc:chgData name="Breeding, Cade C" userId="S::breeding@iastate.edu::17faa9be-3b5d-40c0-be5f-339ab44d4d6b" providerId="AD" clId="Web-{2316087F-92B4-4C4C-A17C-D3DA036B40EB}" dt="2023-11-27T19:52:23.373" v="0"/>
      <pc:docMkLst>
        <pc:docMk/>
      </pc:docMkLst>
      <pc:sldChg chg="del">
        <pc:chgData name="Breeding, Cade C" userId="S::breeding@iastate.edu::17faa9be-3b5d-40c0-be5f-339ab44d4d6b" providerId="AD" clId="Web-{2316087F-92B4-4C4C-A17C-D3DA036B40EB}" dt="2023-11-27T19:52:23.373" v="0"/>
        <pc:sldMkLst>
          <pc:docMk/>
          <pc:sldMk cId="2991465537" sldId="330"/>
        </pc:sldMkLst>
      </pc:sldChg>
    </pc:docChg>
  </pc:docChgLst>
  <pc:docChgLst>
    <pc:chgData name="Hafele, Jackson M" userId="S::jmhafele@iastate.edu::61072efc-f628-4d19-8dbb-6b66f22aff51" providerId="AD" clId="Web-{009F74B0-A124-4B4C-8B5C-8F8334FE17CE}"/>
    <pc:docChg chg="modSld">
      <pc:chgData name="Hafele, Jackson M" userId="S::jmhafele@iastate.edu::61072efc-f628-4d19-8dbb-6b66f22aff51" providerId="AD" clId="Web-{009F74B0-A124-4B4C-8B5C-8F8334FE17CE}" dt="2023-04-29T22:29:09.739" v="4" actId="1076"/>
      <pc:docMkLst>
        <pc:docMk/>
      </pc:docMkLst>
      <pc:sldChg chg="addSp delSp modSp">
        <pc:chgData name="Hafele, Jackson M" userId="S::jmhafele@iastate.edu::61072efc-f628-4d19-8dbb-6b66f22aff51" providerId="AD" clId="Web-{009F74B0-A124-4B4C-8B5C-8F8334FE17CE}" dt="2023-04-29T22:29:09.739" v="4" actId="1076"/>
        <pc:sldMkLst>
          <pc:docMk/>
          <pc:sldMk cId="1403902912" sldId="324"/>
        </pc:sldMkLst>
        <pc:picChg chg="add mod">
          <ac:chgData name="Hafele, Jackson M" userId="S::jmhafele@iastate.edu::61072efc-f628-4d19-8dbb-6b66f22aff51" providerId="AD" clId="Web-{009F74B0-A124-4B4C-8B5C-8F8334FE17CE}" dt="2023-04-29T22:29:09.739" v="4" actId="1076"/>
          <ac:picMkLst>
            <pc:docMk/>
            <pc:sldMk cId="1403902912" sldId="324"/>
            <ac:picMk id="3" creationId="{77DC22F7-7EBD-C038-EEA3-FDA375124049}"/>
          </ac:picMkLst>
        </pc:picChg>
        <pc:picChg chg="del">
          <ac:chgData name="Hafele, Jackson M" userId="S::jmhafele@iastate.edu::61072efc-f628-4d19-8dbb-6b66f22aff51" providerId="AD" clId="Web-{009F74B0-A124-4B4C-8B5C-8F8334FE17CE}" dt="2023-04-29T22:29:00.848" v="0"/>
          <ac:picMkLst>
            <pc:docMk/>
            <pc:sldMk cId="1403902912" sldId="324"/>
            <ac:picMk id="5" creationId="{A5E54175-0ED1-A1A1-7656-8E2B9CF4D0C3}"/>
          </ac:picMkLst>
        </pc:picChg>
      </pc:sldChg>
    </pc:docChg>
  </pc:docChgLst>
  <pc:docChgLst>
    <pc:chgData name="Hafele, Jackson M" userId="S::jmhafele@iastate.edu::61072efc-f628-4d19-8dbb-6b66f22aff51" providerId="AD" clId="Web-{2AA1ADCA-4C96-4942-9FA2-D2488923BBAD}"/>
    <pc:docChg chg="modSld">
      <pc:chgData name="Hafele, Jackson M" userId="S::jmhafele@iastate.edu::61072efc-f628-4d19-8dbb-6b66f22aff51" providerId="AD" clId="Web-{2AA1ADCA-4C96-4942-9FA2-D2488923BBAD}" dt="2023-05-02T19:13:04.514" v="70"/>
      <pc:docMkLst>
        <pc:docMk/>
      </pc:docMkLst>
      <pc:sldChg chg="modSp">
        <pc:chgData name="Hafele, Jackson M" userId="S::jmhafele@iastate.edu::61072efc-f628-4d19-8dbb-6b66f22aff51" providerId="AD" clId="Web-{2AA1ADCA-4C96-4942-9FA2-D2488923BBAD}" dt="2023-05-02T19:09:18.656" v="0" actId="14100"/>
        <pc:sldMkLst>
          <pc:docMk/>
          <pc:sldMk cId="2359395319" sldId="309"/>
        </pc:sldMkLst>
        <pc:grpChg chg="mod">
          <ac:chgData name="Hafele, Jackson M" userId="S::jmhafele@iastate.edu::61072efc-f628-4d19-8dbb-6b66f22aff51" providerId="AD" clId="Web-{2AA1ADCA-4C96-4942-9FA2-D2488923BBAD}" dt="2023-05-02T19:09:18.656" v="0" actId="14100"/>
          <ac:grpSpMkLst>
            <pc:docMk/>
            <pc:sldMk cId="2359395319" sldId="309"/>
            <ac:grpSpMk id="5" creationId="{19B2F041-04D5-532D-5BA6-22CB5F563FDF}"/>
          </ac:grpSpMkLst>
        </pc:grpChg>
      </pc:sldChg>
      <pc:sldChg chg="modSp modNotes">
        <pc:chgData name="Hafele, Jackson M" userId="S::jmhafele@iastate.edu::61072efc-f628-4d19-8dbb-6b66f22aff51" providerId="AD" clId="Web-{2AA1ADCA-4C96-4942-9FA2-D2488923BBAD}" dt="2023-05-02T19:13:04.514" v="70"/>
        <pc:sldMkLst>
          <pc:docMk/>
          <pc:sldMk cId="685562181" sldId="311"/>
        </pc:sldMkLst>
        <pc:spChg chg="mod">
          <ac:chgData name="Hafele, Jackson M" userId="S::jmhafele@iastate.edu::61072efc-f628-4d19-8dbb-6b66f22aff51" providerId="AD" clId="Web-{2AA1ADCA-4C96-4942-9FA2-D2488923BBAD}" dt="2023-05-02T19:12:54.546" v="49" actId="20577"/>
          <ac:spMkLst>
            <pc:docMk/>
            <pc:sldMk cId="685562181" sldId="311"/>
            <ac:spMk id="3" creationId="{83EB15AE-652B-A3B3-7053-40AC85740C3D}"/>
          </ac:spMkLst>
        </pc:spChg>
      </pc:sldChg>
      <pc:sldChg chg="addSp modSp delAnim">
        <pc:chgData name="Hafele, Jackson M" userId="S::jmhafele@iastate.edu::61072efc-f628-4d19-8dbb-6b66f22aff51" providerId="AD" clId="Web-{2AA1ADCA-4C96-4942-9FA2-D2488923BBAD}" dt="2023-05-02T19:10:51.109" v="7" actId="14100"/>
        <pc:sldMkLst>
          <pc:docMk/>
          <pc:sldMk cId="1076482466" sldId="312"/>
        </pc:sldMkLst>
        <pc:spChg chg="mod">
          <ac:chgData name="Hafele, Jackson M" userId="S::jmhafele@iastate.edu::61072efc-f628-4d19-8dbb-6b66f22aff51" providerId="AD" clId="Web-{2AA1ADCA-4C96-4942-9FA2-D2488923BBAD}" dt="2023-05-02T19:10:45.390" v="5" actId="14100"/>
          <ac:spMkLst>
            <pc:docMk/>
            <pc:sldMk cId="1076482466" sldId="312"/>
            <ac:spMk id="3" creationId="{C255B27C-20D3-5EC9-EEDF-E476149A1FC1}"/>
          </ac:spMkLst>
        </pc:spChg>
        <pc:spChg chg="mod">
          <ac:chgData name="Hafele, Jackson M" userId="S::jmhafele@iastate.edu::61072efc-f628-4d19-8dbb-6b66f22aff51" providerId="AD" clId="Web-{2AA1ADCA-4C96-4942-9FA2-D2488923BBAD}" dt="2023-05-02T19:10:20.906" v="1" actId="14100"/>
          <ac:spMkLst>
            <pc:docMk/>
            <pc:sldMk cId="1076482466" sldId="312"/>
            <ac:spMk id="8" creationId="{4C369156-38AD-B995-67C1-E5958A047D0F}"/>
          </ac:spMkLst>
        </pc:spChg>
        <pc:spChg chg="mod">
          <ac:chgData name="Hafele, Jackson M" userId="S::jmhafele@iastate.edu::61072efc-f628-4d19-8dbb-6b66f22aff51" providerId="AD" clId="Web-{2AA1ADCA-4C96-4942-9FA2-D2488923BBAD}" dt="2023-05-02T19:10:26.375" v="3" actId="1076"/>
          <ac:spMkLst>
            <pc:docMk/>
            <pc:sldMk cId="1076482466" sldId="312"/>
            <ac:spMk id="26" creationId="{8026CEEA-26C9-0AA4-923D-D0D498F799F0}"/>
          </ac:spMkLst>
        </pc:spChg>
        <pc:grpChg chg="mod">
          <ac:chgData name="Hafele, Jackson M" userId="S::jmhafele@iastate.edu::61072efc-f628-4d19-8dbb-6b66f22aff51" providerId="AD" clId="Web-{2AA1ADCA-4C96-4942-9FA2-D2488923BBAD}" dt="2023-05-02T19:10:51.109" v="7" actId="14100"/>
          <ac:grpSpMkLst>
            <pc:docMk/>
            <pc:sldMk cId="1076482466" sldId="312"/>
            <ac:grpSpMk id="15" creationId="{B5ACF5A4-8F52-727C-ABBC-4683E46DD59F}"/>
          </ac:grpSpMkLst>
        </pc:grpChg>
        <pc:grpChg chg="add">
          <ac:chgData name="Hafele, Jackson M" userId="S::jmhafele@iastate.edu::61072efc-f628-4d19-8dbb-6b66f22aff51" providerId="AD" clId="Web-{2AA1ADCA-4C96-4942-9FA2-D2488923BBAD}" dt="2023-05-02T19:10:39.609" v="4"/>
          <ac:grpSpMkLst>
            <pc:docMk/>
            <pc:sldMk cId="1076482466" sldId="312"/>
            <ac:grpSpMk id="16" creationId="{5DE8FEFA-7CB1-7301-DEDE-015ABD60BB1C}"/>
          </ac:grpSpMkLst>
        </pc:grpChg>
      </pc:sldChg>
    </pc:docChg>
  </pc:docChgLst>
  <pc:docChgLst>
    <pc:chgData name="Hafele, Jackson M" userId="S::jmhafele@iastate.edu::61072efc-f628-4d19-8dbb-6b66f22aff51" providerId="AD" clId="Web-{F58C2D3F-B7CF-47E4-93AF-F45F6D9D68CD}"/>
    <pc:docChg chg="addSld delSld modSld">
      <pc:chgData name="Hafele, Jackson M" userId="S::jmhafele@iastate.edu::61072efc-f628-4d19-8dbb-6b66f22aff51" providerId="AD" clId="Web-{F58C2D3F-B7CF-47E4-93AF-F45F6D9D68CD}" dt="2023-04-25T20:01:50.581" v="14"/>
      <pc:docMkLst>
        <pc:docMk/>
      </pc:docMkLst>
      <pc:sldChg chg="modSp">
        <pc:chgData name="Hafele, Jackson M" userId="S::jmhafele@iastate.edu::61072efc-f628-4d19-8dbb-6b66f22aff51" providerId="AD" clId="Web-{F58C2D3F-B7CF-47E4-93AF-F45F6D9D68CD}" dt="2023-04-25T20:00:38.736" v="6" actId="20577"/>
        <pc:sldMkLst>
          <pc:docMk/>
          <pc:sldMk cId="1184123068" sldId="295"/>
        </pc:sldMkLst>
        <pc:spChg chg="mod">
          <ac:chgData name="Hafele, Jackson M" userId="S::jmhafele@iastate.edu::61072efc-f628-4d19-8dbb-6b66f22aff51" providerId="AD" clId="Web-{F58C2D3F-B7CF-47E4-93AF-F45F6D9D68CD}" dt="2023-04-25T20:00:38.736" v="6" actId="20577"/>
          <ac:spMkLst>
            <pc:docMk/>
            <pc:sldMk cId="1184123068" sldId="295"/>
            <ac:spMk id="5" creationId="{0384ABBC-DF41-79B2-1563-DDF481F573ED}"/>
          </ac:spMkLst>
        </pc:spChg>
      </pc:sldChg>
      <pc:sldChg chg="new del">
        <pc:chgData name="Hafele, Jackson M" userId="S::jmhafele@iastate.edu::61072efc-f628-4d19-8dbb-6b66f22aff51" providerId="AD" clId="Web-{F58C2D3F-B7CF-47E4-93AF-F45F6D9D68CD}" dt="2023-04-25T20:01:31.799" v="10"/>
        <pc:sldMkLst>
          <pc:docMk/>
          <pc:sldMk cId="450037896" sldId="311"/>
        </pc:sldMkLst>
      </pc:sldChg>
      <pc:sldChg chg="new del">
        <pc:chgData name="Hafele, Jackson M" userId="S::jmhafele@iastate.edu::61072efc-f628-4d19-8dbb-6b66f22aff51" providerId="AD" clId="Web-{F58C2D3F-B7CF-47E4-93AF-F45F6D9D68CD}" dt="2023-04-25T20:01:50.581" v="14"/>
        <pc:sldMkLst>
          <pc:docMk/>
          <pc:sldMk cId="594544802" sldId="311"/>
        </pc:sldMkLst>
      </pc:sldChg>
      <pc:sldChg chg="add del replId">
        <pc:chgData name="Hafele, Jackson M" userId="S::jmhafele@iastate.edu::61072efc-f628-4d19-8dbb-6b66f22aff51" providerId="AD" clId="Web-{F58C2D3F-B7CF-47E4-93AF-F45F6D9D68CD}" dt="2023-04-25T20:01:36.628" v="12"/>
        <pc:sldMkLst>
          <pc:docMk/>
          <pc:sldMk cId="961664493" sldId="311"/>
        </pc:sldMkLst>
      </pc:sldChg>
      <pc:sldChg chg="new del">
        <pc:chgData name="Hafele, Jackson M" userId="S::jmhafele@iastate.edu::61072efc-f628-4d19-8dbb-6b66f22aff51" providerId="AD" clId="Web-{F58C2D3F-B7CF-47E4-93AF-F45F6D9D68CD}" dt="2023-04-25T20:00:52.048" v="8"/>
        <pc:sldMkLst>
          <pc:docMk/>
          <pc:sldMk cId="1525173028" sldId="311"/>
        </pc:sldMkLst>
      </pc:sldChg>
    </pc:docChg>
  </pc:docChgLst>
  <pc:docChgLst>
    <pc:chgData name="Galles, Will N" userId="S::wngalles@iastate.edu::baab4952-1140-4e13-ac04-b580ca9d6271" providerId="AD" clId="Web-{EA511FD0-3478-4AAC-B1E8-FA3F4DD6AC01}"/>
    <pc:docChg chg="addSld delSld modSld sldOrd">
      <pc:chgData name="Galles, Will N" userId="S::wngalles@iastate.edu::baab4952-1140-4e13-ac04-b580ca9d6271" providerId="AD" clId="Web-{EA511FD0-3478-4AAC-B1E8-FA3F4DD6AC01}" dt="2023-04-25T19:23:30.325" v="136"/>
      <pc:docMkLst>
        <pc:docMk/>
      </pc:docMkLst>
      <pc:sldChg chg="modSp">
        <pc:chgData name="Galles, Will N" userId="S::wngalles@iastate.edu::baab4952-1140-4e13-ac04-b580ca9d6271" providerId="AD" clId="Web-{EA511FD0-3478-4AAC-B1E8-FA3F4DD6AC01}" dt="2023-04-25T19:10:37.543" v="43" actId="1076"/>
        <pc:sldMkLst>
          <pc:docMk/>
          <pc:sldMk cId="711102873" sldId="258"/>
        </pc:sldMkLst>
        <pc:spChg chg="mod">
          <ac:chgData name="Galles, Will N" userId="S::wngalles@iastate.edu::baab4952-1140-4e13-ac04-b580ca9d6271" providerId="AD" clId="Web-{EA511FD0-3478-4AAC-B1E8-FA3F4DD6AC01}" dt="2023-04-25T19:10:37.543" v="43" actId="1076"/>
          <ac:spMkLst>
            <pc:docMk/>
            <pc:sldMk cId="711102873" sldId="258"/>
            <ac:spMk id="233" creationId="{00000000-0000-0000-0000-000000000000}"/>
          </ac:spMkLst>
        </pc:spChg>
      </pc:sldChg>
      <pc:sldChg chg="modSp">
        <pc:chgData name="Galles, Will N" userId="S::wngalles@iastate.edu::baab4952-1140-4e13-ac04-b580ca9d6271" providerId="AD" clId="Web-{EA511FD0-3478-4AAC-B1E8-FA3F4DD6AC01}" dt="2023-04-25T19:16:27.425" v="85" actId="20577"/>
        <pc:sldMkLst>
          <pc:docMk/>
          <pc:sldMk cId="1077625098" sldId="284"/>
        </pc:sldMkLst>
        <pc:spChg chg="mod">
          <ac:chgData name="Galles, Will N" userId="S::wngalles@iastate.edu::baab4952-1140-4e13-ac04-b580ca9d6271" providerId="AD" clId="Web-{EA511FD0-3478-4AAC-B1E8-FA3F4DD6AC01}" dt="2023-04-25T19:16:27.425" v="85" actId="20577"/>
          <ac:spMkLst>
            <pc:docMk/>
            <pc:sldMk cId="1077625098" sldId="284"/>
            <ac:spMk id="224" creationId="{00000000-0000-0000-0000-000000000000}"/>
          </ac:spMkLst>
        </pc:spChg>
        <pc:spChg chg="mod">
          <ac:chgData name="Galles, Will N" userId="S::wngalles@iastate.edu::baab4952-1140-4e13-ac04-b580ca9d6271" providerId="AD" clId="Web-{EA511FD0-3478-4AAC-B1E8-FA3F4DD6AC01}" dt="2023-04-25T19:09:02.947" v="40" actId="20577"/>
          <ac:spMkLst>
            <pc:docMk/>
            <pc:sldMk cId="1077625098" sldId="284"/>
            <ac:spMk id="225" creationId="{00000000-0000-0000-0000-000000000000}"/>
          </ac:spMkLst>
        </pc:spChg>
        <pc:spChg chg="mod">
          <ac:chgData name="Galles, Will N" userId="S::wngalles@iastate.edu::baab4952-1140-4e13-ac04-b580ca9d6271" providerId="AD" clId="Web-{EA511FD0-3478-4AAC-B1E8-FA3F4DD6AC01}" dt="2023-04-25T19:09:17.181" v="41" actId="14100"/>
          <ac:spMkLst>
            <pc:docMk/>
            <pc:sldMk cId="1077625098" sldId="284"/>
            <ac:spMk id="226" creationId="{00000000-0000-0000-0000-000000000000}"/>
          </ac:spMkLst>
        </pc:spChg>
      </pc:sldChg>
      <pc:sldChg chg="addSp delSp modSp new del">
        <pc:chgData name="Galles, Will N" userId="S::wngalles@iastate.edu::baab4952-1140-4e13-ac04-b580ca9d6271" providerId="AD" clId="Web-{EA511FD0-3478-4AAC-B1E8-FA3F4DD6AC01}" dt="2023-04-25T19:14:17.516" v="48"/>
        <pc:sldMkLst>
          <pc:docMk/>
          <pc:sldMk cId="1640230006" sldId="290"/>
        </pc:sldMkLst>
        <pc:spChg chg="del mod">
          <ac:chgData name="Galles, Will N" userId="S::wngalles@iastate.edu::baab4952-1140-4e13-ac04-b580ca9d6271" providerId="AD" clId="Web-{EA511FD0-3478-4AAC-B1E8-FA3F4DD6AC01}" dt="2023-04-25T19:11:17.168" v="45"/>
          <ac:spMkLst>
            <pc:docMk/>
            <pc:sldMk cId="1640230006" sldId="290"/>
            <ac:spMk id="2" creationId="{AF008356-1D48-8DC1-0188-EB748ED590C8}"/>
          </ac:spMkLst>
        </pc:spChg>
        <pc:spChg chg="add mod">
          <ac:chgData name="Galles, Will N" userId="S::wngalles@iastate.edu::baab4952-1140-4e13-ac04-b580ca9d6271" providerId="AD" clId="Web-{EA511FD0-3478-4AAC-B1E8-FA3F4DD6AC01}" dt="2023-04-25T19:11:17.168" v="45"/>
          <ac:spMkLst>
            <pc:docMk/>
            <pc:sldMk cId="1640230006" sldId="290"/>
            <ac:spMk id="4" creationId="{6E0E5CC1-0E93-BD05-E7C1-085AB0503E16}"/>
          </ac:spMkLst>
        </pc:spChg>
      </pc:sldChg>
      <pc:sldChg chg="addSp delSp modSp new ord">
        <pc:chgData name="Galles, Will N" userId="S::wngalles@iastate.edu::baab4952-1140-4e13-ac04-b580ca9d6271" providerId="AD" clId="Web-{EA511FD0-3478-4AAC-B1E8-FA3F4DD6AC01}" dt="2023-04-25T19:17:27.520" v="107" actId="20577"/>
        <pc:sldMkLst>
          <pc:docMk/>
          <pc:sldMk cId="2107995726" sldId="291"/>
        </pc:sldMkLst>
        <pc:spChg chg="del">
          <ac:chgData name="Galles, Will N" userId="S::wngalles@iastate.edu::baab4952-1140-4e13-ac04-b580ca9d6271" providerId="AD" clId="Web-{EA511FD0-3478-4AAC-B1E8-FA3F4DD6AC01}" dt="2023-04-25T19:14:51.360" v="55"/>
          <ac:spMkLst>
            <pc:docMk/>
            <pc:sldMk cId="2107995726" sldId="291"/>
            <ac:spMk id="2" creationId="{46502D46-14B4-7B5D-51B1-C3CEBDA47304}"/>
          </ac:spMkLst>
        </pc:spChg>
        <pc:spChg chg="del">
          <ac:chgData name="Galles, Will N" userId="S::wngalles@iastate.edu::baab4952-1140-4e13-ac04-b580ca9d6271" providerId="AD" clId="Web-{EA511FD0-3478-4AAC-B1E8-FA3F4DD6AC01}" dt="2023-04-25T19:14:49.548" v="54"/>
          <ac:spMkLst>
            <pc:docMk/>
            <pc:sldMk cId="2107995726" sldId="291"/>
            <ac:spMk id="3" creationId="{1321D385-A980-74B3-077B-5AB5D7E3BDAA}"/>
          </ac:spMkLst>
        </pc:spChg>
        <pc:spChg chg="add mod">
          <ac:chgData name="Galles, Will N" userId="S::wngalles@iastate.edu::baab4952-1140-4e13-ac04-b580ca9d6271" providerId="AD" clId="Web-{EA511FD0-3478-4AAC-B1E8-FA3F4DD6AC01}" dt="2023-04-25T19:16:55.129" v="86" actId="1076"/>
          <ac:spMkLst>
            <pc:docMk/>
            <pc:sldMk cId="2107995726" sldId="291"/>
            <ac:spMk id="5" creationId="{0384ABBC-DF41-79B2-1563-DDF481F573ED}"/>
          </ac:spMkLst>
        </pc:spChg>
        <pc:spChg chg="add mod">
          <ac:chgData name="Galles, Will N" userId="S::wngalles@iastate.edu::baab4952-1140-4e13-ac04-b580ca9d6271" providerId="AD" clId="Web-{EA511FD0-3478-4AAC-B1E8-FA3F4DD6AC01}" dt="2023-04-25T19:17:27.520" v="107" actId="20577"/>
          <ac:spMkLst>
            <pc:docMk/>
            <pc:sldMk cId="2107995726" sldId="291"/>
            <ac:spMk id="7" creationId="{7A5BBB19-F62B-A7C3-42E8-7610E32E17CD}"/>
          </ac:spMkLst>
        </pc:spChg>
      </pc:sldChg>
      <pc:sldChg chg="modSp add ord">
        <pc:chgData name="Galles, Will N" userId="S::wngalles@iastate.edu::baab4952-1140-4e13-ac04-b580ca9d6271" providerId="AD" clId="Web-{EA511FD0-3478-4AAC-B1E8-FA3F4DD6AC01}" dt="2023-04-25T19:19:31.538" v="129"/>
        <pc:sldMkLst>
          <pc:docMk/>
          <pc:sldMk cId="1292320395" sldId="292"/>
        </pc:sldMkLst>
        <pc:spChg chg="mod">
          <ac:chgData name="Galles, Will N" userId="S::wngalles@iastate.edu::baab4952-1140-4e13-ac04-b580ca9d6271" providerId="AD" clId="Web-{EA511FD0-3478-4AAC-B1E8-FA3F4DD6AC01}" dt="2023-04-25T19:14:26.641" v="51" actId="20577"/>
          <ac:spMkLst>
            <pc:docMk/>
            <pc:sldMk cId="1292320395" sldId="292"/>
            <ac:spMk id="232" creationId="{00000000-0000-0000-0000-000000000000}"/>
          </ac:spMkLst>
        </pc:spChg>
        <pc:spChg chg="mod">
          <ac:chgData name="Galles, Will N" userId="S::wngalles@iastate.edu::baab4952-1140-4e13-ac04-b580ca9d6271" providerId="AD" clId="Web-{EA511FD0-3478-4AAC-B1E8-FA3F4DD6AC01}" dt="2023-04-25T19:14:29.204" v="52" actId="20577"/>
          <ac:spMkLst>
            <pc:docMk/>
            <pc:sldMk cId="1292320395" sldId="292"/>
            <ac:spMk id="233" creationId="{00000000-0000-0000-0000-000000000000}"/>
          </ac:spMkLst>
        </pc:spChg>
      </pc:sldChg>
      <pc:sldChg chg="modSp add replId">
        <pc:chgData name="Galles, Will N" userId="S::wngalles@iastate.edu::baab4952-1140-4e13-ac04-b580ca9d6271" providerId="AD" clId="Web-{EA511FD0-3478-4AAC-B1E8-FA3F4DD6AC01}" dt="2023-04-25T19:19:11.835" v="112" actId="20577"/>
        <pc:sldMkLst>
          <pc:docMk/>
          <pc:sldMk cId="3016582785" sldId="293"/>
        </pc:sldMkLst>
        <pc:spChg chg="mod">
          <ac:chgData name="Galles, Will N" userId="S::wngalles@iastate.edu::baab4952-1140-4e13-ac04-b580ca9d6271" providerId="AD" clId="Web-{EA511FD0-3478-4AAC-B1E8-FA3F4DD6AC01}" dt="2023-04-25T19:19:11.835" v="112" actId="20577"/>
          <ac:spMkLst>
            <pc:docMk/>
            <pc:sldMk cId="3016582785" sldId="293"/>
            <ac:spMk id="5" creationId="{0384ABBC-DF41-79B2-1563-DDF481F573ED}"/>
          </ac:spMkLst>
        </pc:spChg>
      </pc:sldChg>
      <pc:sldChg chg="modSp add replId">
        <pc:chgData name="Galles, Will N" userId="S::wngalles@iastate.edu::baab4952-1140-4e13-ac04-b580ca9d6271" providerId="AD" clId="Web-{EA511FD0-3478-4AAC-B1E8-FA3F4DD6AC01}" dt="2023-04-25T19:19:17.897" v="117" actId="20577"/>
        <pc:sldMkLst>
          <pc:docMk/>
          <pc:sldMk cId="108909773" sldId="294"/>
        </pc:sldMkLst>
        <pc:spChg chg="mod">
          <ac:chgData name="Galles, Will N" userId="S::wngalles@iastate.edu::baab4952-1140-4e13-ac04-b580ca9d6271" providerId="AD" clId="Web-{EA511FD0-3478-4AAC-B1E8-FA3F4DD6AC01}" dt="2023-04-25T19:19:17.897" v="117" actId="20577"/>
          <ac:spMkLst>
            <pc:docMk/>
            <pc:sldMk cId="108909773" sldId="294"/>
            <ac:spMk id="5" creationId="{0384ABBC-DF41-79B2-1563-DDF481F573ED}"/>
          </ac:spMkLst>
        </pc:spChg>
      </pc:sldChg>
      <pc:sldChg chg="modSp add replId">
        <pc:chgData name="Galles, Will N" userId="S::wngalles@iastate.edu::baab4952-1140-4e13-ac04-b580ca9d6271" providerId="AD" clId="Web-{EA511FD0-3478-4AAC-B1E8-FA3F4DD6AC01}" dt="2023-04-25T19:19:26.851" v="128" actId="20577"/>
        <pc:sldMkLst>
          <pc:docMk/>
          <pc:sldMk cId="1184123068" sldId="295"/>
        </pc:sldMkLst>
        <pc:spChg chg="mod">
          <ac:chgData name="Galles, Will N" userId="S::wngalles@iastate.edu::baab4952-1140-4e13-ac04-b580ca9d6271" providerId="AD" clId="Web-{EA511FD0-3478-4AAC-B1E8-FA3F4DD6AC01}" dt="2023-04-25T19:19:26.851" v="128" actId="20577"/>
          <ac:spMkLst>
            <pc:docMk/>
            <pc:sldMk cId="1184123068" sldId="295"/>
            <ac:spMk id="5" creationId="{0384ABBC-DF41-79B2-1563-DDF481F573ED}"/>
          </ac:spMkLst>
        </pc:spChg>
      </pc:sldChg>
      <pc:sldChg chg="add ord replId">
        <pc:chgData name="Galles, Will N" userId="S::wngalles@iastate.edu::baab4952-1140-4e13-ac04-b580ca9d6271" providerId="AD" clId="Web-{EA511FD0-3478-4AAC-B1E8-FA3F4DD6AC01}" dt="2023-04-25T19:19:37.101" v="131"/>
        <pc:sldMkLst>
          <pc:docMk/>
          <pc:sldMk cId="465648704" sldId="296"/>
        </pc:sldMkLst>
      </pc:sldChg>
      <pc:sldChg chg="add ord replId">
        <pc:chgData name="Galles, Will N" userId="S::wngalles@iastate.edu::baab4952-1140-4e13-ac04-b580ca9d6271" providerId="AD" clId="Web-{EA511FD0-3478-4AAC-B1E8-FA3F4DD6AC01}" dt="2023-04-25T19:19:41.335" v="133"/>
        <pc:sldMkLst>
          <pc:docMk/>
          <pc:sldMk cId="3372770724" sldId="297"/>
        </pc:sldMkLst>
      </pc:sldChg>
      <pc:sldChg chg="add ord replId">
        <pc:chgData name="Galles, Will N" userId="S::wngalles@iastate.edu::baab4952-1140-4e13-ac04-b580ca9d6271" providerId="AD" clId="Web-{EA511FD0-3478-4AAC-B1E8-FA3F4DD6AC01}" dt="2023-04-25T19:19:46.351" v="135"/>
        <pc:sldMkLst>
          <pc:docMk/>
          <pc:sldMk cId="1008985222" sldId="298"/>
        </pc:sldMkLst>
      </pc:sldChg>
      <pc:sldChg chg="add replId">
        <pc:chgData name="Galles, Will N" userId="S::wngalles@iastate.edu::baab4952-1140-4e13-ac04-b580ca9d6271" providerId="AD" clId="Web-{EA511FD0-3478-4AAC-B1E8-FA3F4DD6AC01}" dt="2023-04-25T19:23:30.325" v="136"/>
        <pc:sldMkLst>
          <pc:docMk/>
          <pc:sldMk cId="3244618687" sldId="298"/>
        </pc:sldMkLst>
      </pc:sldChg>
    </pc:docChg>
  </pc:docChgLst>
  <pc:docChgLst>
    <pc:chgData name="Hafele, Jackson M" userId="S::jmhafele@iastate.edu::61072efc-f628-4d19-8dbb-6b66f22aff51" providerId="AD" clId="Web-{EC0CEE2A-55F8-421C-AE9C-6E02F7C78352}"/>
    <pc:docChg chg="modSld">
      <pc:chgData name="Hafele, Jackson M" userId="S::jmhafele@iastate.edu::61072efc-f628-4d19-8dbb-6b66f22aff51" providerId="AD" clId="Web-{EC0CEE2A-55F8-421C-AE9C-6E02F7C78352}" dt="2023-05-02T19:49:22.657" v="9" actId="1076"/>
      <pc:docMkLst>
        <pc:docMk/>
      </pc:docMkLst>
      <pc:sldChg chg="addSp delSp modSp">
        <pc:chgData name="Hafele, Jackson M" userId="S::jmhafele@iastate.edu::61072efc-f628-4d19-8dbb-6b66f22aff51" providerId="AD" clId="Web-{EC0CEE2A-55F8-421C-AE9C-6E02F7C78352}" dt="2023-05-02T19:49:22.657" v="9" actId="1076"/>
        <pc:sldMkLst>
          <pc:docMk/>
          <pc:sldMk cId="2272166069" sldId="321"/>
        </pc:sldMkLst>
        <pc:picChg chg="del">
          <ac:chgData name="Hafele, Jackson M" userId="S::jmhafele@iastate.edu::61072efc-f628-4d19-8dbb-6b66f22aff51" providerId="AD" clId="Web-{EC0CEE2A-55F8-421C-AE9C-6E02F7C78352}" dt="2023-05-02T19:48:39.515" v="0"/>
          <ac:picMkLst>
            <pc:docMk/>
            <pc:sldMk cId="2272166069" sldId="321"/>
            <ac:picMk id="3" creationId="{225C229B-BC2E-E70F-BA9D-EDCB30A9C866}"/>
          </ac:picMkLst>
        </pc:picChg>
        <pc:picChg chg="add mod">
          <ac:chgData name="Hafele, Jackson M" userId="S::jmhafele@iastate.edu::61072efc-f628-4d19-8dbb-6b66f22aff51" providerId="AD" clId="Web-{EC0CEE2A-55F8-421C-AE9C-6E02F7C78352}" dt="2023-05-02T19:49:22.657" v="9" actId="1076"/>
          <ac:picMkLst>
            <pc:docMk/>
            <pc:sldMk cId="2272166069" sldId="321"/>
            <ac:picMk id="5" creationId="{7090BE99-2353-8A43-8A63-4CAB3F9CD685}"/>
          </ac:picMkLst>
        </pc:picChg>
        <pc:picChg chg="mod">
          <ac:chgData name="Hafele, Jackson M" userId="S::jmhafele@iastate.edu::61072efc-f628-4d19-8dbb-6b66f22aff51" providerId="AD" clId="Web-{EC0CEE2A-55F8-421C-AE9C-6E02F7C78352}" dt="2023-05-02T19:49:21.282" v="8" actId="14100"/>
          <ac:picMkLst>
            <pc:docMk/>
            <pc:sldMk cId="2272166069" sldId="321"/>
            <ac:picMk id="6" creationId="{72948F7F-6602-CE70-4511-67DC05C99AA2}"/>
          </ac:picMkLst>
        </pc:picChg>
      </pc:sldChg>
    </pc:docChg>
  </pc:docChgLst>
  <pc:docChgLst>
    <pc:chgData name="Hafele, Jackson M" userId="S::jmhafele@iastate.edu::61072efc-f628-4d19-8dbb-6b66f22aff51" providerId="AD" clId="Web-{F37D5441-3C3A-408E-8A86-18B8BD3E6A2F}"/>
    <pc:docChg chg="modSld">
      <pc:chgData name="Hafele, Jackson M" userId="S::jmhafele@iastate.edu::61072efc-f628-4d19-8dbb-6b66f22aff51" providerId="AD" clId="Web-{F37D5441-3C3A-408E-8A86-18B8BD3E6A2F}" dt="2023-05-02T20:18:16.954" v="265"/>
      <pc:docMkLst>
        <pc:docMk/>
      </pc:docMkLst>
      <pc:sldChg chg="addSp delSp modSp addAnim delAnim modAnim">
        <pc:chgData name="Hafele, Jackson M" userId="S::jmhafele@iastate.edu::61072efc-f628-4d19-8dbb-6b66f22aff51" providerId="AD" clId="Web-{F37D5441-3C3A-408E-8A86-18B8BD3E6A2F}" dt="2023-05-02T20:18:16.954" v="265"/>
        <pc:sldMkLst>
          <pc:docMk/>
          <pc:sldMk cId="1076482466" sldId="312"/>
        </pc:sldMkLst>
        <pc:spChg chg="mod">
          <ac:chgData name="Hafele, Jackson M" userId="S::jmhafele@iastate.edu::61072efc-f628-4d19-8dbb-6b66f22aff51" providerId="AD" clId="Web-{F37D5441-3C3A-408E-8A86-18B8BD3E6A2F}" dt="2023-05-02T20:10:56.915" v="166" actId="1076"/>
          <ac:spMkLst>
            <pc:docMk/>
            <pc:sldMk cId="1076482466" sldId="312"/>
            <ac:spMk id="2" creationId="{8182BDD8-50D1-B5E5-802D-3D7185468110}"/>
          </ac:spMkLst>
        </pc:spChg>
        <pc:spChg chg="del topLvl">
          <ac:chgData name="Hafele, Jackson M" userId="S::jmhafele@iastate.edu::61072efc-f628-4d19-8dbb-6b66f22aff51" providerId="AD" clId="Web-{F37D5441-3C3A-408E-8A86-18B8BD3E6A2F}" dt="2023-05-02T20:09:18.647" v="93"/>
          <ac:spMkLst>
            <pc:docMk/>
            <pc:sldMk cId="1076482466" sldId="312"/>
            <ac:spMk id="3" creationId="{C255B27C-20D3-5EC9-EEDF-E476149A1FC1}"/>
          </ac:spMkLst>
        </pc:spChg>
        <pc:spChg chg="mod topLvl">
          <ac:chgData name="Hafele, Jackson M" userId="S::jmhafele@iastate.edu::61072efc-f628-4d19-8dbb-6b66f22aff51" providerId="AD" clId="Web-{F37D5441-3C3A-408E-8A86-18B8BD3E6A2F}" dt="2023-05-02T20:14:13.512" v="246" actId="1076"/>
          <ac:spMkLst>
            <pc:docMk/>
            <pc:sldMk cId="1076482466" sldId="312"/>
            <ac:spMk id="5" creationId="{7A759F25-8591-2E8A-969A-E55BD853FC14}"/>
          </ac:spMkLst>
        </pc:spChg>
        <pc:spChg chg="mod">
          <ac:chgData name="Hafele, Jackson M" userId="S::jmhafele@iastate.edu::61072efc-f628-4d19-8dbb-6b66f22aff51" providerId="AD" clId="Web-{F37D5441-3C3A-408E-8A86-18B8BD3E6A2F}" dt="2023-05-02T20:10:37.680" v="160" actId="1076"/>
          <ac:spMkLst>
            <pc:docMk/>
            <pc:sldMk cId="1076482466" sldId="312"/>
            <ac:spMk id="7" creationId="{0AE2847C-BBF3-0367-A6FC-E6DADA0DB05E}"/>
          </ac:spMkLst>
        </pc:spChg>
        <pc:spChg chg="del mod">
          <ac:chgData name="Hafele, Jackson M" userId="S::jmhafele@iastate.edu::61072efc-f628-4d19-8dbb-6b66f22aff51" providerId="AD" clId="Web-{F37D5441-3C3A-408E-8A86-18B8BD3E6A2F}" dt="2023-05-02T20:10:06.101" v="152"/>
          <ac:spMkLst>
            <pc:docMk/>
            <pc:sldMk cId="1076482466" sldId="312"/>
            <ac:spMk id="8" creationId="{4C369156-38AD-B995-67C1-E5958A047D0F}"/>
          </ac:spMkLst>
        </pc:spChg>
        <pc:spChg chg="del mod topLvl">
          <ac:chgData name="Hafele, Jackson M" userId="S::jmhafele@iastate.edu::61072efc-f628-4d19-8dbb-6b66f22aff51" providerId="AD" clId="Web-{F37D5441-3C3A-408E-8A86-18B8BD3E6A2F}" dt="2023-05-02T20:10:04.726" v="151"/>
          <ac:spMkLst>
            <pc:docMk/>
            <pc:sldMk cId="1076482466" sldId="312"/>
            <ac:spMk id="9" creationId="{347B063B-C68E-A904-0705-01A3FD0A5670}"/>
          </ac:spMkLst>
        </pc:spChg>
        <pc:spChg chg="mod">
          <ac:chgData name="Hafele, Jackson M" userId="S::jmhafele@iastate.edu::61072efc-f628-4d19-8dbb-6b66f22aff51" providerId="AD" clId="Web-{F37D5441-3C3A-408E-8A86-18B8BD3E6A2F}" dt="2023-05-02T20:10:32.758" v="159" actId="1076"/>
          <ac:spMkLst>
            <pc:docMk/>
            <pc:sldMk cId="1076482466" sldId="312"/>
            <ac:spMk id="12" creationId="{DAF44873-2B3B-7993-CB46-22CFC90DB464}"/>
          </ac:spMkLst>
        </pc:spChg>
        <pc:spChg chg="del mod topLvl">
          <ac:chgData name="Hafele, Jackson M" userId="S::jmhafele@iastate.edu::61072efc-f628-4d19-8dbb-6b66f22aff51" providerId="AD" clId="Web-{F37D5441-3C3A-408E-8A86-18B8BD3E6A2F}" dt="2023-05-02T20:09:36.695" v="115"/>
          <ac:spMkLst>
            <pc:docMk/>
            <pc:sldMk cId="1076482466" sldId="312"/>
            <ac:spMk id="13" creationId="{F1553C94-27E5-BF47-DFC2-8BC0695F340E}"/>
          </ac:spMkLst>
        </pc:spChg>
        <pc:spChg chg="del mod topLvl">
          <ac:chgData name="Hafele, Jackson M" userId="S::jmhafele@iastate.edu::61072efc-f628-4d19-8dbb-6b66f22aff51" providerId="AD" clId="Web-{F37D5441-3C3A-408E-8A86-18B8BD3E6A2F}" dt="2023-05-02T20:10:02.789" v="150"/>
          <ac:spMkLst>
            <pc:docMk/>
            <pc:sldMk cId="1076482466" sldId="312"/>
            <ac:spMk id="14" creationId="{3A4E517F-8821-4DD9-E72A-EF6919682116}"/>
          </ac:spMkLst>
        </pc:spChg>
        <pc:spChg chg="add mod">
          <ac:chgData name="Hafele, Jackson M" userId="S::jmhafele@iastate.edu::61072efc-f628-4d19-8dbb-6b66f22aff51" providerId="AD" clId="Web-{F37D5441-3C3A-408E-8A86-18B8BD3E6A2F}" dt="2023-05-02T20:10:37.696" v="161" actId="1076"/>
          <ac:spMkLst>
            <pc:docMk/>
            <pc:sldMk cId="1076482466" sldId="312"/>
            <ac:spMk id="22" creationId="{913D0B74-C4A6-8972-5CA1-665C432220AF}"/>
          </ac:spMkLst>
        </pc:spChg>
        <pc:spChg chg="add mod">
          <ac:chgData name="Hafele, Jackson M" userId="S::jmhafele@iastate.edu::61072efc-f628-4d19-8dbb-6b66f22aff51" providerId="AD" clId="Web-{F37D5441-3C3A-408E-8A86-18B8BD3E6A2F}" dt="2023-05-02T20:10:45.837" v="164" actId="1076"/>
          <ac:spMkLst>
            <pc:docMk/>
            <pc:sldMk cId="1076482466" sldId="312"/>
            <ac:spMk id="24" creationId="{9762F008-2AD5-B9DC-0690-77E9176C8DAD}"/>
          </ac:spMkLst>
        </pc:spChg>
        <pc:spChg chg="add mod">
          <ac:chgData name="Hafele, Jackson M" userId="S::jmhafele@iastate.edu::61072efc-f628-4d19-8dbb-6b66f22aff51" providerId="AD" clId="Web-{F37D5441-3C3A-408E-8A86-18B8BD3E6A2F}" dt="2023-05-02T20:11:47.681" v="188" actId="1076"/>
          <ac:spMkLst>
            <pc:docMk/>
            <pc:sldMk cId="1076482466" sldId="312"/>
            <ac:spMk id="27" creationId="{A8E3C229-815A-883A-6D35-20B9C05E7AB7}"/>
          </ac:spMkLst>
        </pc:spChg>
        <pc:spChg chg="add mod">
          <ac:chgData name="Hafele, Jackson M" userId="S::jmhafele@iastate.edu::61072efc-f628-4d19-8dbb-6b66f22aff51" providerId="AD" clId="Web-{F37D5441-3C3A-408E-8A86-18B8BD3E6A2F}" dt="2023-05-02T20:14:10.325" v="245" actId="1076"/>
          <ac:spMkLst>
            <pc:docMk/>
            <pc:sldMk cId="1076482466" sldId="312"/>
            <ac:spMk id="30" creationId="{BDB062C2-7C48-CC7F-DC73-F4198F9BE0F8}"/>
          </ac:spMkLst>
        </pc:spChg>
        <pc:spChg chg="add mod ord">
          <ac:chgData name="Hafele, Jackson M" userId="S::jmhafele@iastate.edu::61072efc-f628-4d19-8dbb-6b66f22aff51" providerId="AD" clId="Web-{F37D5441-3C3A-408E-8A86-18B8BD3E6A2F}" dt="2023-05-02T20:10:30.164" v="158" actId="1076"/>
          <ac:spMkLst>
            <pc:docMk/>
            <pc:sldMk cId="1076482466" sldId="312"/>
            <ac:spMk id="32" creationId="{9A5F4358-CBC7-7932-C6B0-6E8B0AE69E36}"/>
          </ac:spMkLst>
        </pc:spChg>
        <pc:spChg chg="add mod ord">
          <ac:chgData name="Hafele, Jackson M" userId="S::jmhafele@iastate.edu::61072efc-f628-4d19-8dbb-6b66f22aff51" providerId="AD" clId="Web-{F37D5441-3C3A-408E-8A86-18B8BD3E6A2F}" dt="2023-05-02T20:13:49.137" v="238" actId="1076"/>
          <ac:spMkLst>
            <pc:docMk/>
            <pc:sldMk cId="1076482466" sldId="312"/>
            <ac:spMk id="35" creationId="{13CEC025-33F3-FB08-6D20-F2E134272F6D}"/>
          </ac:spMkLst>
        </pc:spChg>
        <pc:spChg chg="add mod">
          <ac:chgData name="Hafele, Jackson M" userId="S::jmhafele@iastate.edu::61072efc-f628-4d19-8dbb-6b66f22aff51" providerId="AD" clId="Web-{F37D5441-3C3A-408E-8A86-18B8BD3E6A2F}" dt="2023-05-02T20:13:00.464" v="237" actId="1076"/>
          <ac:spMkLst>
            <pc:docMk/>
            <pc:sldMk cId="1076482466" sldId="312"/>
            <ac:spMk id="37" creationId="{3B3A53C3-DCBB-E59C-0A10-006EE4B90C79}"/>
          </ac:spMkLst>
        </pc:spChg>
        <pc:spChg chg="add mod">
          <ac:chgData name="Hafele, Jackson M" userId="S::jmhafele@iastate.edu::61072efc-f628-4d19-8dbb-6b66f22aff51" providerId="AD" clId="Web-{F37D5441-3C3A-408E-8A86-18B8BD3E6A2F}" dt="2023-05-02T20:14:07.668" v="244" actId="1076"/>
          <ac:spMkLst>
            <pc:docMk/>
            <pc:sldMk cId="1076482466" sldId="312"/>
            <ac:spMk id="39" creationId="{C5AEB879-CF9B-D736-7784-756D1F8C017A}"/>
          </ac:spMkLst>
        </pc:spChg>
        <pc:spChg chg="add mod">
          <ac:chgData name="Hafele, Jackson M" userId="S::jmhafele@iastate.edu::61072efc-f628-4d19-8dbb-6b66f22aff51" providerId="AD" clId="Web-{F37D5441-3C3A-408E-8A86-18B8BD3E6A2F}" dt="2023-05-02T20:14:02.637" v="242" actId="1076"/>
          <ac:spMkLst>
            <pc:docMk/>
            <pc:sldMk cId="1076482466" sldId="312"/>
            <ac:spMk id="41" creationId="{B00D7BBF-E348-5A68-2536-E62ABF13235C}"/>
          </ac:spMkLst>
        </pc:spChg>
        <pc:spChg chg="add mod">
          <ac:chgData name="Hafele, Jackson M" userId="S::jmhafele@iastate.edu::61072efc-f628-4d19-8dbb-6b66f22aff51" providerId="AD" clId="Web-{F37D5441-3C3A-408E-8A86-18B8BD3E6A2F}" dt="2023-05-02T20:14:24.840" v="249" actId="1076"/>
          <ac:spMkLst>
            <pc:docMk/>
            <pc:sldMk cId="1076482466" sldId="312"/>
            <ac:spMk id="42" creationId="{F0AC8CB9-6E45-E6CD-0D96-465BD360BCAB}"/>
          </ac:spMkLst>
        </pc:spChg>
        <pc:spChg chg="add mod">
          <ac:chgData name="Hafele, Jackson M" userId="S::jmhafele@iastate.edu::61072efc-f628-4d19-8dbb-6b66f22aff51" providerId="AD" clId="Web-{F37D5441-3C3A-408E-8A86-18B8BD3E6A2F}" dt="2023-05-02T20:14:35.794" v="253" actId="14100"/>
          <ac:spMkLst>
            <pc:docMk/>
            <pc:sldMk cId="1076482466" sldId="312"/>
            <ac:spMk id="43" creationId="{EDF0F3E2-9A21-B4EE-48E0-CBDD4896C695}"/>
          </ac:spMkLst>
        </pc:spChg>
        <pc:grpChg chg="del mod">
          <ac:chgData name="Hafele, Jackson M" userId="S::jmhafele@iastate.edu::61072efc-f628-4d19-8dbb-6b66f22aff51" providerId="AD" clId="Web-{F37D5441-3C3A-408E-8A86-18B8BD3E6A2F}" dt="2023-05-02T20:08:34.553" v="79"/>
          <ac:grpSpMkLst>
            <pc:docMk/>
            <pc:sldMk cId="1076482466" sldId="312"/>
            <ac:grpSpMk id="10" creationId="{A01E822D-7F13-4510-0BCF-375A3241A416}"/>
          </ac:grpSpMkLst>
        </pc:grpChg>
        <pc:grpChg chg="del mod">
          <ac:chgData name="Hafele, Jackson M" userId="S::jmhafele@iastate.edu::61072efc-f628-4d19-8dbb-6b66f22aff51" providerId="AD" clId="Web-{F37D5441-3C3A-408E-8A86-18B8BD3E6A2F}" dt="2023-05-02T20:07:11.317" v="26"/>
          <ac:grpSpMkLst>
            <pc:docMk/>
            <pc:sldMk cId="1076482466" sldId="312"/>
            <ac:grpSpMk id="11" creationId="{3BBCF2A5-818A-FEC7-466E-2EE28EA369FC}"/>
          </ac:grpSpMkLst>
        </pc:grpChg>
        <pc:grpChg chg="del">
          <ac:chgData name="Hafele, Jackson M" userId="S::jmhafele@iastate.edu::61072efc-f628-4d19-8dbb-6b66f22aff51" providerId="AD" clId="Web-{F37D5441-3C3A-408E-8A86-18B8BD3E6A2F}" dt="2023-05-02T20:06:12.191" v="13"/>
          <ac:grpSpMkLst>
            <pc:docMk/>
            <pc:sldMk cId="1076482466" sldId="312"/>
            <ac:grpSpMk id="15" creationId="{B5ACF5A4-8F52-727C-ABBC-4683E46DD59F}"/>
          </ac:grpSpMkLst>
        </pc:grpChg>
        <pc:grpChg chg="add del mod">
          <ac:chgData name="Hafele, Jackson M" userId="S::jmhafele@iastate.edu::61072efc-f628-4d19-8dbb-6b66f22aff51" providerId="AD" clId="Web-{F37D5441-3C3A-408E-8A86-18B8BD3E6A2F}" dt="2023-05-02T20:12:50.792" v="233"/>
          <ac:grpSpMkLst>
            <pc:docMk/>
            <pc:sldMk cId="1076482466" sldId="312"/>
            <ac:grpSpMk id="16" creationId="{5DE8FEFA-7CB1-7301-DEDE-015ABD60BB1C}"/>
          </ac:grpSpMkLst>
        </pc:grpChg>
        <pc:grpChg chg="add del">
          <ac:chgData name="Hafele, Jackson M" userId="S::jmhafele@iastate.edu::61072efc-f628-4d19-8dbb-6b66f22aff51" providerId="AD" clId="Web-{F37D5441-3C3A-408E-8A86-18B8BD3E6A2F}" dt="2023-05-02T20:10:02.789" v="150"/>
          <ac:grpSpMkLst>
            <pc:docMk/>
            <pc:sldMk cId="1076482466" sldId="312"/>
            <ac:grpSpMk id="17" creationId="{FCCA13FC-E447-A669-1383-AB0A225A1F87}"/>
          </ac:grpSpMkLst>
        </pc:grpChg>
        <pc:grpChg chg="add">
          <ac:chgData name="Hafele, Jackson M" userId="S::jmhafele@iastate.edu::61072efc-f628-4d19-8dbb-6b66f22aff51" providerId="AD" clId="Web-{F37D5441-3C3A-408E-8A86-18B8BD3E6A2F}" dt="2023-05-02T20:17:39.578" v="254"/>
          <ac:grpSpMkLst>
            <pc:docMk/>
            <pc:sldMk cId="1076482466" sldId="312"/>
            <ac:grpSpMk id="44" creationId="{566501F5-D4F5-0271-5FE3-C0D0EF8AB337}"/>
          </ac:grpSpMkLst>
        </pc:grpChg>
        <pc:grpChg chg="add">
          <ac:chgData name="Hafele, Jackson M" userId="S::jmhafele@iastate.edu::61072efc-f628-4d19-8dbb-6b66f22aff51" providerId="AD" clId="Web-{F37D5441-3C3A-408E-8A86-18B8BD3E6A2F}" dt="2023-05-02T20:17:46.578" v="255"/>
          <ac:grpSpMkLst>
            <pc:docMk/>
            <pc:sldMk cId="1076482466" sldId="312"/>
            <ac:grpSpMk id="45" creationId="{2E020C65-3F13-D9B8-1583-9F73B92C24F5}"/>
          </ac:grpSpMkLst>
        </pc:grpChg>
        <pc:grpChg chg="add">
          <ac:chgData name="Hafele, Jackson M" userId="S::jmhafele@iastate.edu::61072efc-f628-4d19-8dbb-6b66f22aff51" providerId="AD" clId="Web-{F37D5441-3C3A-408E-8A86-18B8BD3E6A2F}" dt="2023-05-02T20:17:48.157" v="256"/>
          <ac:grpSpMkLst>
            <pc:docMk/>
            <pc:sldMk cId="1076482466" sldId="312"/>
            <ac:grpSpMk id="46" creationId="{A15C8847-6DE5-E49E-73BA-1DC6E62589C1}"/>
          </ac:grpSpMkLst>
        </pc:grpChg>
        <pc:grpChg chg="add">
          <ac:chgData name="Hafele, Jackson M" userId="S::jmhafele@iastate.edu::61072efc-f628-4d19-8dbb-6b66f22aff51" providerId="AD" clId="Web-{F37D5441-3C3A-408E-8A86-18B8BD3E6A2F}" dt="2023-05-02T20:17:54.188" v="257"/>
          <ac:grpSpMkLst>
            <pc:docMk/>
            <pc:sldMk cId="1076482466" sldId="312"/>
            <ac:grpSpMk id="47" creationId="{582F98ED-6119-90E8-E546-D6987C020455}"/>
          </ac:grpSpMkLst>
        </pc:grpChg>
        <pc:picChg chg="add del mod">
          <ac:chgData name="Hafele, Jackson M" userId="S::jmhafele@iastate.edu::61072efc-f628-4d19-8dbb-6b66f22aff51" providerId="AD" clId="Web-{F37D5441-3C3A-408E-8A86-18B8BD3E6A2F}" dt="2023-05-02T20:08:01.443" v="34"/>
          <ac:picMkLst>
            <pc:docMk/>
            <pc:sldMk cId="1076482466" sldId="312"/>
            <ac:picMk id="18" creationId="{A3768199-0FFC-49DD-B485-3BA104805087}"/>
          </ac:picMkLst>
        </pc:picChg>
      </pc:sldChg>
    </pc:docChg>
  </pc:docChgLst>
  <pc:docChgLst>
    <pc:chgData name="Galles, Will N" userId="S::wngalles@iastate.edu::baab4952-1140-4e13-ac04-b580ca9d6271" providerId="AD" clId="Web-{B430AEB8-9CD0-4991-9F91-63ADA1DE795B}"/>
    <pc:docChg chg="modSld">
      <pc:chgData name="Galles, Will N" userId="S::wngalles@iastate.edu::baab4952-1140-4e13-ac04-b580ca9d6271" providerId="AD" clId="Web-{B430AEB8-9CD0-4991-9F91-63ADA1DE795B}" dt="2023-04-30T19:41:26.605" v="14"/>
      <pc:docMkLst>
        <pc:docMk/>
      </pc:docMkLst>
      <pc:sldChg chg="addSp delSp modSp">
        <pc:chgData name="Galles, Will N" userId="S::wngalles@iastate.edu::baab4952-1140-4e13-ac04-b580ca9d6271" providerId="AD" clId="Web-{B430AEB8-9CD0-4991-9F91-63ADA1DE795B}" dt="2023-04-30T19:37:44.161" v="7" actId="1076"/>
        <pc:sldMkLst>
          <pc:docMk/>
          <pc:sldMk cId="1288743768" sldId="316"/>
        </pc:sldMkLst>
        <pc:picChg chg="del">
          <ac:chgData name="Galles, Will N" userId="S::wngalles@iastate.edu::baab4952-1140-4e13-ac04-b580ca9d6271" providerId="AD" clId="Web-{B430AEB8-9CD0-4991-9F91-63ADA1DE795B}" dt="2023-04-30T19:37:32.973" v="0"/>
          <ac:picMkLst>
            <pc:docMk/>
            <pc:sldMk cId="1288743768" sldId="316"/>
            <ac:picMk id="5" creationId="{AE62207E-14CB-EE02-4DD7-5EF07EC72E94}"/>
          </ac:picMkLst>
        </pc:picChg>
        <pc:picChg chg="add mod">
          <ac:chgData name="Galles, Will N" userId="S::wngalles@iastate.edu::baab4952-1140-4e13-ac04-b580ca9d6271" providerId="AD" clId="Web-{B430AEB8-9CD0-4991-9F91-63ADA1DE795B}" dt="2023-04-30T19:37:44.161" v="7" actId="1076"/>
          <ac:picMkLst>
            <pc:docMk/>
            <pc:sldMk cId="1288743768" sldId="316"/>
            <ac:picMk id="6" creationId="{17259315-C555-F7FF-F7DC-E2D7BB6A29BB}"/>
          </ac:picMkLst>
        </pc:picChg>
      </pc:sldChg>
      <pc:sldChg chg="modNotes">
        <pc:chgData name="Galles, Will N" userId="S::wngalles@iastate.edu::baab4952-1140-4e13-ac04-b580ca9d6271" providerId="AD" clId="Web-{B430AEB8-9CD0-4991-9F91-63ADA1DE795B}" dt="2023-04-30T19:41:26.605" v="14"/>
        <pc:sldMkLst>
          <pc:docMk/>
          <pc:sldMk cId="2272166069" sldId="321"/>
        </pc:sldMkLst>
      </pc:sldChg>
      <pc:sldChg chg="modSp">
        <pc:chgData name="Galles, Will N" userId="S::wngalles@iastate.edu::baab4952-1140-4e13-ac04-b580ca9d6271" providerId="AD" clId="Web-{B430AEB8-9CD0-4991-9F91-63ADA1DE795B}" dt="2023-04-30T19:38:02.536" v="12" actId="1076"/>
        <pc:sldMkLst>
          <pc:docMk/>
          <pc:sldMk cId="1863054448" sldId="326"/>
        </pc:sldMkLst>
        <pc:picChg chg="mod">
          <ac:chgData name="Galles, Will N" userId="S::wngalles@iastate.edu::baab4952-1140-4e13-ac04-b580ca9d6271" providerId="AD" clId="Web-{B430AEB8-9CD0-4991-9F91-63ADA1DE795B}" dt="2023-04-30T19:38:02.536" v="12" actId="1076"/>
          <ac:picMkLst>
            <pc:docMk/>
            <pc:sldMk cId="1863054448" sldId="326"/>
            <ac:picMk id="6" creationId="{1B1FEBDE-AB17-9E24-B98A-48B8F72CC724}"/>
          </ac:picMkLst>
        </pc:picChg>
      </pc:sldChg>
    </pc:docChg>
  </pc:docChgLst>
  <pc:docChgLst>
    <pc:chgData name="Hafele, Jackson M" userId="S::jmhafele@iastate.edu::61072efc-f628-4d19-8dbb-6b66f22aff51" providerId="AD" clId="Web-{C81AED96-7C71-417A-A5E9-713EBCA67345}"/>
    <pc:docChg chg="modSld">
      <pc:chgData name="Hafele, Jackson M" userId="S::jmhafele@iastate.edu::61072efc-f628-4d19-8dbb-6b66f22aff51" providerId="AD" clId="Web-{C81AED96-7C71-417A-A5E9-713EBCA67345}" dt="2023-05-03T19:52:59.494" v="9" actId="20577"/>
      <pc:docMkLst>
        <pc:docMk/>
      </pc:docMkLst>
      <pc:sldChg chg="modSp">
        <pc:chgData name="Hafele, Jackson M" userId="S::jmhafele@iastate.edu::61072efc-f628-4d19-8dbb-6b66f22aff51" providerId="AD" clId="Web-{C81AED96-7C71-417A-A5E9-713EBCA67345}" dt="2023-05-03T19:49:52.410" v="2" actId="20577"/>
        <pc:sldMkLst>
          <pc:docMk/>
          <pc:sldMk cId="685562181" sldId="311"/>
        </pc:sldMkLst>
        <pc:spChg chg="mod">
          <ac:chgData name="Hafele, Jackson M" userId="S::jmhafele@iastate.edu::61072efc-f628-4d19-8dbb-6b66f22aff51" providerId="AD" clId="Web-{C81AED96-7C71-417A-A5E9-713EBCA67345}" dt="2023-05-03T19:49:52.410" v="2" actId="20577"/>
          <ac:spMkLst>
            <pc:docMk/>
            <pc:sldMk cId="685562181" sldId="311"/>
            <ac:spMk id="4" creationId="{6A36ED1F-48ED-178D-7A76-41F2D384DFA8}"/>
          </ac:spMkLst>
        </pc:spChg>
      </pc:sldChg>
      <pc:sldChg chg="modSp">
        <pc:chgData name="Hafele, Jackson M" userId="S::jmhafele@iastate.edu::61072efc-f628-4d19-8dbb-6b66f22aff51" providerId="AD" clId="Web-{C81AED96-7C71-417A-A5E9-713EBCA67345}" dt="2023-05-03T19:51:56.867" v="4" actId="20577"/>
        <pc:sldMkLst>
          <pc:docMk/>
          <pc:sldMk cId="1288743768" sldId="316"/>
        </pc:sldMkLst>
        <pc:spChg chg="mod">
          <ac:chgData name="Hafele, Jackson M" userId="S::jmhafele@iastate.edu::61072efc-f628-4d19-8dbb-6b66f22aff51" providerId="AD" clId="Web-{C81AED96-7C71-417A-A5E9-713EBCA67345}" dt="2023-05-03T19:51:56.867" v="4" actId="20577"/>
          <ac:spMkLst>
            <pc:docMk/>
            <pc:sldMk cId="1288743768" sldId="316"/>
            <ac:spMk id="4" creationId="{9D387418-E2CD-1E52-E783-839B9C7DF46C}"/>
          </ac:spMkLst>
        </pc:spChg>
      </pc:sldChg>
      <pc:sldChg chg="modSp">
        <pc:chgData name="Hafele, Jackson M" userId="S::jmhafele@iastate.edu::61072efc-f628-4d19-8dbb-6b66f22aff51" providerId="AD" clId="Web-{C81AED96-7C71-417A-A5E9-713EBCA67345}" dt="2023-05-03T19:52:01.273" v="6" actId="20577"/>
        <pc:sldMkLst>
          <pc:docMk/>
          <pc:sldMk cId="1863054448" sldId="326"/>
        </pc:sldMkLst>
        <pc:spChg chg="mod">
          <ac:chgData name="Hafele, Jackson M" userId="S::jmhafele@iastate.edu::61072efc-f628-4d19-8dbb-6b66f22aff51" providerId="AD" clId="Web-{C81AED96-7C71-417A-A5E9-713EBCA67345}" dt="2023-05-03T19:52:01.273" v="6" actId="20577"/>
          <ac:spMkLst>
            <pc:docMk/>
            <pc:sldMk cId="1863054448" sldId="326"/>
            <ac:spMk id="4" creationId="{85F28F43-DCB8-A37F-7E50-BC6ABE31234B}"/>
          </ac:spMkLst>
        </pc:spChg>
      </pc:sldChg>
      <pc:sldChg chg="modSp">
        <pc:chgData name="Hafele, Jackson M" userId="S::jmhafele@iastate.edu::61072efc-f628-4d19-8dbb-6b66f22aff51" providerId="AD" clId="Web-{C81AED96-7C71-417A-A5E9-713EBCA67345}" dt="2023-05-03T19:52:59.494" v="9" actId="20577"/>
        <pc:sldMkLst>
          <pc:docMk/>
          <pc:sldMk cId="3961598258" sldId="333"/>
        </pc:sldMkLst>
        <pc:spChg chg="mod">
          <ac:chgData name="Hafele, Jackson M" userId="S::jmhafele@iastate.edu::61072efc-f628-4d19-8dbb-6b66f22aff51" providerId="AD" clId="Web-{C81AED96-7C71-417A-A5E9-713EBCA67345}" dt="2023-05-03T19:52:59.494" v="9" actId="20577"/>
          <ac:spMkLst>
            <pc:docMk/>
            <pc:sldMk cId="3961598258" sldId="333"/>
            <ac:spMk id="4" creationId="{6EDEB087-5001-EBC9-FA1B-4550B755C4D9}"/>
          </ac:spMkLst>
        </pc:spChg>
      </pc:sldChg>
    </pc:docChg>
  </pc:docChgLst>
  <pc:docChgLst>
    <pc:chgData name="Galles, Will N" userId="S::wngalles@iastate.edu::baab4952-1140-4e13-ac04-b580ca9d6271" providerId="AD" clId="Web-{01F745E1-9576-47B9-BCD6-300D723DB397}"/>
    <pc:docChg chg="modSld">
      <pc:chgData name="Galles, Will N" userId="S::wngalles@iastate.edu::baab4952-1140-4e13-ac04-b580ca9d6271" providerId="AD" clId="Web-{01F745E1-9576-47B9-BCD6-300D723DB397}" dt="2023-05-02T16:56:29.932" v="96" actId="20577"/>
      <pc:docMkLst>
        <pc:docMk/>
      </pc:docMkLst>
      <pc:sldChg chg="addSp delSp modSp addAnim delAnim">
        <pc:chgData name="Galles, Will N" userId="S::wngalles@iastate.edu::baab4952-1140-4e13-ac04-b580ca9d6271" providerId="AD" clId="Web-{01F745E1-9576-47B9-BCD6-300D723DB397}" dt="2023-05-02T16:56:29.932" v="96" actId="20577"/>
        <pc:sldMkLst>
          <pc:docMk/>
          <pc:sldMk cId="1076482466" sldId="312"/>
        </pc:sldMkLst>
        <pc:spChg chg="mod">
          <ac:chgData name="Galles, Will N" userId="S::wngalles@iastate.edu::baab4952-1140-4e13-ac04-b580ca9d6271" providerId="AD" clId="Web-{01F745E1-9576-47B9-BCD6-300D723DB397}" dt="2023-05-02T16:51:17.361" v="16" actId="1076"/>
          <ac:spMkLst>
            <pc:docMk/>
            <pc:sldMk cId="1076482466" sldId="312"/>
            <ac:spMk id="7" creationId="{0AE2847C-BBF3-0367-A6FC-E6DADA0DB05E}"/>
          </ac:spMkLst>
        </pc:spChg>
        <pc:spChg chg="mod">
          <ac:chgData name="Galles, Will N" userId="S::wngalles@iastate.edu::baab4952-1140-4e13-ac04-b580ca9d6271" providerId="AD" clId="Web-{01F745E1-9576-47B9-BCD6-300D723DB397}" dt="2023-05-02T16:51:17.314" v="14" actId="1076"/>
          <ac:spMkLst>
            <pc:docMk/>
            <pc:sldMk cId="1076482466" sldId="312"/>
            <ac:spMk id="8" creationId="{4C369156-38AD-B995-67C1-E5958A047D0F}"/>
          </ac:spMkLst>
        </pc:spChg>
        <pc:spChg chg="mod">
          <ac:chgData name="Galles, Will N" userId="S::wngalles@iastate.edu::baab4952-1140-4e13-ac04-b580ca9d6271" providerId="AD" clId="Web-{01F745E1-9576-47B9-BCD6-300D723DB397}" dt="2023-05-02T16:51:17.298" v="13" actId="1076"/>
          <ac:spMkLst>
            <pc:docMk/>
            <pc:sldMk cId="1076482466" sldId="312"/>
            <ac:spMk id="9" creationId="{347B063B-C68E-A904-0705-01A3FD0A5670}"/>
          </ac:spMkLst>
        </pc:spChg>
        <pc:spChg chg="mod">
          <ac:chgData name="Galles, Will N" userId="S::wngalles@iastate.edu::baab4952-1140-4e13-ac04-b580ca9d6271" providerId="AD" clId="Web-{01F745E1-9576-47B9-BCD6-300D723DB397}" dt="2023-05-02T16:51:17.345" v="15" actId="1076"/>
          <ac:spMkLst>
            <pc:docMk/>
            <pc:sldMk cId="1076482466" sldId="312"/>
            <ac:spMk id="12" creationId="{DAF44873-2B3B-7993-CB46-22CFC90DB464}"/>
          </ac:spMkLst>
        </pc:spChg>
        <pc:spChg chg="del mod">
          <ac:chgData name="Galles, Will N" userId="S::wngalles@iastate.edu::baab4952-1140-4e13-ac04-b580ca9d6271" providerId="AD" clId="Web-{01F745E1-9576-47B9-BCD6-300D723DB397}" dt="2023-05-02T16:52:01.346" v="46"/>
          <ac:spMkLst>
            <pc:docMk/>
            <pc:sldMk cId="1076482466" sldId="312"/>
            <ac:spMk id="17" creationId="{9EFDEDD6-D884-2153-D5F8-69F92D9B44A3}"/>
          </ac:spMkLst>
        </pc:spChg>
        <pc:spChg chg="add del">
          <ac:chgData name="Galles, Will N" userId="S::wngalles@iastate.edu::baab4952-1140-4e13-ac04-b580ca9d6271" providerId="AD" clId="Web-{01F745E1-9576-47B9-BCD6-300D723DB397}" dt="2023-05-02T16:51:34.127" v="24"/>
          <ac:spMkLst>
            <pc:docMk/>
            <pc:sldMk cId="1076482466" sldId="312"/>
            <ac:spMk id="18" creationId="{106D1EB7-ED73-9711-4E5B-D1C6CD27A077}"/>
          </ac:spMkLst>
        </pc:spChg>
        <pc:spChg chg="add mod">
          <ac:chgData name="Galles, Will N" userId="S::wngalles@iastate.edu::baab4952-1140-4e13-ac04-b580ca9d6271" providerId="AD" clId="Web-{01F745E1-9576-47B9-BCD6-300D723DB397}" dt="2023-05-02T16:51:50.455" v="43" actId="20577"/>
          <ac:spMkLst>
            <pc:docMk/>
            <pc:sldMk cId="1076482466" sldId="312"/>
            <ac:spMk id="26" creationId="{8026CEEA-26C9-0AA4-923D-D0D498F799F0}"/>
          </ac:spMkLst>
        </pc:spChg>
        <pc:spChg chg="add mod">
          <ac:chgData name="Galles, Will N" userId="S::wngalles@iastate.edu::baab4952-1140-4e13-ac04-b580ca9d6271" providerId="AD" clId="Web-{01F745E1-9576-47B9-BCD6-300D723DB397}" dt="2023-05-02T16:52:16.675" v="56" actId="1076"/>
          <ac:spMkLst>
            <pc:docMk/>
            <pc:sldMk cId="1076482466" sldId="312"/>
            <ac:spMk id="28" creationId="{1BF50764-4B60-DA87-12EA-740DE7324CF5}"/>
          </ac:spMkLst>
        </pc:spChg>
        <pc:spChg chg="del mod topLvl">
          <ac:chgData name="Galles, Will N" userId="S::wngalles@iastate.edu::baab4952-1140-4e13-ac04-b580ca9d6271" providerId="AD" clId="Web-{01F745E1-9576-47B9-BCD6-300D723DB397}" dt="2023-05-02T16:56:09.978" v="90"/>
          <ac:spMkLst>
            <pc:docMk/>
            <pc:sldMk cId="1076482466" sldId="312"/>
            <ac:spMk id="30" creationId="{B871EE6D-226D-B420-34AC-379E2961EE8F}"/>
          </ac:spMkLst>
        </pc:spChg>
        <pc:spChg chg="del mod topLvl">
          <ac:chgData name="Galles, Will N" userId="S::wngalles@iastate.edu::baab4952-1140-4e13-ac04-b580ca9d6271" providerId="AD" clId="Web-{01F745E1-9576-47B9-BCD6-300D723DB397}" dt="2023-05-02T16:51:57.487" v="45"/>
          <ac:spMkLst>
            <pc:docMk/>
            <pc:sldMk cId="1076482466" sldId="312"/>
            <ac:spMk id="31" creationId="{15AC043B-8FA8-B5C2-F2D8-C3BD22237F6D}"/>
          </ac:spMkLst>
        </pc:spChg>
        <pc:spChg chg="add mod">
          <ac:chgData name="Galles, Will N" userId="S::wngalles@iastate.edu::baab4952-1140-4e13-ac04-b580ca9d6271" providerId="AD" clId="Web-{01F745E1-9576-47B9-BCD6-300D723DB397}" dt="2023-05-02T16:56:29.932" v="96" actId="20577"/>
          <ac:spMkLst>
            <pc:docMk/>
            <pc:sldMk cId="1076482466" sldId="312"/>
            <ac:spMk id="34" creationId="{471D8269-34EB-0A80-3AA6-E2C4B4B07703}"/>
          </ac:spMkLst>
        </pc:spChg>
        <pc:grpChg chg="mod">
          <ac:chgData name="Galles, Will N" userId="S::wngalles@iastate.edu::baab4952-1140-4e13-ac04-b580ca9d6271" providerId="AD" clId="Web-{01F745E1-9576-47B9-BCD6-300D723DB397}" dt="2023-05-02T16:51:17.376" v="17" actId="1076"/>
          <ac:grpSpMkLst>
            <pc:docMk/>
            <pc:sldMk cId="1076482466" sldId="312"/>
            <ac:grpSpMk id="10" creationId="{A01E822D-7F13-4510-0BCF-375A3241A416}"/>
          </ac:grpSpMkLst>
        </pc:grpChg>
        <pc:grpChg chg="mod">
          <ac:chgData name="Galles, Will N" userId="S::wngalles@iastate.edu::baab4952-1140-4e13-ac04-b580ca9d6271" providerId="AD" clId="Web-{01F745E1-9576-47B9-BCD6-300D723DB397}" dt="2023-05-02T16:51:17.408" v="18" actId="1076"/>
          <ac:grpSpMkLst>
            <pc:docMk/>
            <pc:sldMk cId="1076482466" sldId="312"/>
            <ac:grpSpMk id="11" creationId="{3BBCF2A5-818A-FEC7-466E-2EE28EA369FC}"/>
          </ac:grpSpMkLst>
        </pc:grpChg>
        <pc:grpChg chg="mod">
          <ac:chgData name="Galles, Will N" userId="S::wngalles@iastate.edu::baab4952-1140-4e13-ac04-b580ca9d6271" providerId="AD" clId="Web-{01F745E1-9576-47B9-BCD6-300D723DB397}" dt="2023-05-02T16:51:17.439" v="19" actId="1076"/>
          <ac:grpSpMkLst>
            <pc:docMk/>
            <pc:sldMk cId="1076482466" sldId="312"/>
            <ac:grpSpMk id="15" creationId="{B5ACF5A4-8F52-727C-ABBC-4683E46DD59F}"/>
          </ac:grpSpMkLst>
        </pc:grpChg>
        <pc:grpChg chg="add del">
          <ac:chgData name="Galles, Will N" userId="S::wngalles@iastate.edu::baab4952-1140-4e13-ac04-b580ca9d6271" providerId="AD" clId="Web-{01F745E1-9576-47B9-BCD6-300D723DB397}" dt="2023-05-02T16:51:34.127" v="23"/>
          <ac:grpSpMkLst>
            <pc:docMk/>
            <pc:sldMk cId="1076482466" sldId="312"/>
            <ac:grpSpMk id="24" creationId="{D4AD802C-856D-0315-C45D-25B3DAB6B7D7}"/>
          </ac:grpSpMkLst>
        </pc:grpChg>
        <pc:grpChg chg="add del mod">
          <ac:chgData name="Galles, Will N" userId="S::wngalles@iastate.edu::baab4952-1140-4e13-ac04-b580ca9d6271" providerId="AD" clId="Web-{01F745E1-9576-47B9-BCD6-300D723DB397}" dt="2023-05-02T16:51:57.487" v="45"/>
          <ac:grpSpMkLst>
            <pc:docMk/>
            <pc:sldMk cId="1076482466" sldId="312"/>
            <ac:grpSpMk id="32" creationId="{E3397C5D-ABA3-0264-ED16-CB7610917FA4}"/>
          </ac:grpSpMkLst>
        </pc:grpChg>
      </pc:sldChg>
      <pc:sldChg chg="modSp">
        <pc:chgData name="Galles, Will N" userId="S::wngalles@iastate.edu::baab4952-1140-4e13-ac04-b580ca9d6271" providerId="AD" clId="Web-{01F745E1-9576-47B9-BCD6-300D723DB397}" dt="2023-05-02T16:49:46.483" v="12" actId="20577"/>
        <pc:sldMkLst>
          <pc:docMk/>
          <pc:sldMk cId="3961598258" sldId="333"/>
        </pc:sldMkLst>
        <pc:spChg chg="mod">
          <ac:chgData name="Galles, Will N" userId="S::wngalles@iastate.edu::baab4952-1140-4e13-ac04-b580ca9d6271" providerId="AD" clId="Web-{01F745E1-9576-47B9-BCD6-300D723DB397}" dt="2023-05-02T16:49:46.483" v="12" actId="20577"/>
          <ac:spMkLst>
            <pc:docMk/>
            <pc:sldMk cId="3961598258" sldId="333"/>
            <ac:spMk id="24" creationId="{019ACC27-2503-E896-B7C0-B4437E38B8A0}"/>
          </ac:spMkLst>
        </pc:spChg>
      </pc:sldChg>
    </pc:docChg>
  </pc:docChgLst>
  <pc:docChgLst>
    <pc:chgData name="Galles, Will N" userId="S::wngalles@iastate.edu::baab4952-1140-4e13-ac04-b580ca9d6271" providerId="AD" clId="Web-{4E9A6052-8F95-4E28-AC65-784F57A041FA}"/>
    <pc:docChg chg="modSld">
      <pc:chgData name="Galles, Will N" userId="S::wngalles@iastate.edu::baab4952-1140-4e13-ac04-b580ca9d6271" providerId="AD" clId="Web-{4E9A6052-8F95-4E28-AC65-784F57A041FA}" dt="2023-04-26T22:13:21.946" v="5" actId="1076"/>
      <pc:docMkLst>
        <pc:docMk/>
      </pc:docMkLst>
      <pc:sldChg chg="addSp delSp modSp">
        <pc:chgData name="Galles, Will N" userId="S::wngalles@iastate.edu::baab4952-1140-4e13-ac04-b580ca9d6271" providerId="AD" clId="Web-{4E9A6052-8F95-4E28-AC65-784F57A041FA}" dt="2023-04-26T22:13:21.946" v="5" actId="1076"/>
        <pc:sldMkLst>
          <pc:docMk/>
          <pc:sldMk cId="2272166069" sldId="321"/>
        </pc:sldMkLst>
        <pc:picChg chg="add mod">
          <ac:chgData name="Galles, Will N" userId="S::wngalles@iastate.edu::baab4952-1140-4e13-ac04-b580ca9d6271" providerId="AD" clId="Web-{4E9A6052-8F95-4E28-AC65-784F57A041FA}" dt="2023-04-26T22:13:21.946" v="5" actId="1076"/>
          <ac:picMkLst>
            <pc:docMk/>
            <pc:sldMk cId="2272166069" sldId="321"/>
            <ac:picMk id="3" creationId="{58D401DD-93B2-7722-C58F-1FE51923E6E4}"/>
          </ac:picMkLst>
        </pc:picChg>
        <pc:picChg chg="del">
          <ac:chgData name="Galles, Will N" userId="S::wngalles@iastate.edu::baab4952-1140-4e13-ac04-b580ca9d6271" providerId="AD" clId="Web-{4E9A6052-8F95-4E28-AC65-784F57A041FA}" dt="2023-04-26T22:13:12.289" v="0"/>
          <ac:picMkLst>
            <pc:docMk/>
            <pc:sldMk cId="2272166069" sldId="321"/>
            <ac:picMk id="6" creationId="{A7D058A2-E914-A20C-6CD7-602DEFDA9F4D}"/>
          </ac:picMkLst>
        </pc:picChg>
      </pc:sldChg>
    </pc:docChg>
  </pc:docChgLst>
  <pc:docChgLst>
    <pc:chgData name="Hafele, Jackson M" userId="S::jmhafele@iastate.edu::61072efc-f628-4d19-8dbb-6b66f22aff51" providerId="AD" clId="Web-{C3B779E0-AC61-4FF1-A48E-B6F528F105B7}"/>
    <pc:docChg chg="modSld">
      <pc:chgData name="Hafele, Jackson M" userId="S::jmhafele@iastate.edu::61072efc-f628-4d19-8dbb-6b66f22aff51" providerId="AD" clId="Web-{C3B779E0-AC61-4FF1-A48E-B6F528F105B7}" dt="2023-04-25T20:24:35.187" v="39" actId="20577"/>
      <pc:docMkLst>
        <pc:docMk/>
      </pc:docMkLst>
      <pc:sldChg chg="modSp">
        <pc:chgData name="Hafele, Jackson M" userId="S::jmhafele@iastate.edu::61072efc-f628-4d19-8dbb-6b66f22aff51" providerId="AD" clId="Web-{C3B779E0-AC61-4FF1-A48E-B6F528F105B7}" dt="2023-04-25T20:24:35.187" v="39" actId="20577"/>
        <pc:sldMkLst>
          <pc:docMk/>
          <pc:sldMk cId="685562181" sldId="311"/>
        </pc:sldMkLst>
        <pc:spChg chg="mod">
          <ac:chgData name="Hafele, Jackson M" userId="S::jmhafele@iastate.edu::61072efc-f628-4d19-8dbb-6b66f22aff51" providerId="AD" clId="Web-{C3B779E0-AC61-4FF1-A48E-B6F528F105B7}" dt="2023-04-25T20:24:35.187" v="39" actId="20577"/>
          <ac:spMkLst>
            <pc:docMk/>
            <pc:sldMk cId="685562181" sldId="311"/>
            <ac:spMk id="4" creationId="{6A36ED1F-48ED-178D-7A76-41F2D384DFA8}"/>
          </ac:spMkLst>
        </pc:spChg>
      </pc:sldChg>
      <pc:sldChg chg="modSp">
        <pc:chgData name="Hafele, Jackson M" userId="S::jmhafele@iastate.edu::61072efc-f628-4d19-8dbb-6b66f22aff51" providerId="AD" clId="Web-{C3B779E0-AC61-4FF1-A48E-B6F528F105B7}" dt="2023-04-25T20:20:03.381" v="12" actId="20577"/>
        <pc:sldMkLst>
          <pc:docMk/>
          <pc:sldMk cId="1076482466" sldId="312"/>
        </pc:sldMkLst>
        <pc:spChg chg="mod">
          <ac:chgData name="Hafele, Jackson M" userId="S::jmhafele@iastate.edu::61072efc-f628-4d19-8dbb-6b66f22aff51" providerId="AD" clId="Web-{C3B779E0-AC61-4FF1-A48E-B6F528F105B7}" dt="2023-04-25T20:20:03.381" v="12" actId="20577"/>
          <ac:spMkLst>
            <pc:docMk/>
            <pc:sldMk cId="1076482466" sldId="312"/>
            <ac:spMk id="4" creationId="{6A36ED1F-48ED-178D-7A76-41F2D384DFA8}"/>
          </ac:spMkLst>
        </pc:spChg>
      </pc:sldChg>
      <pc:sldChg chg="modSp">
        <pc:chgData name="Hafele, Jackson M" userId="S::jmhafele@iastate.edu::61072efc-f628-4d19-8dbb-6b66f22aff51" providerId="AD" clId="Web-{C3B779E0-AC61-4FF1-A48E-B6F528F105B7}" dt="2023-04-25T20:21:35.259" v="24" actId="20577"/>
        <pc:sldMkLst>
          <pc:docMk/>
          <pc:sldMk cId="1425667136" sldId="313"/>
        </pc:sldMkLst>
        <pc:spChg chg="mod">
          <ac:chgData name="Hafele, Jackson M" userId="S::jmhafele@iastate.edu::61072efc-f628-4d19-8dbb-6b66f22aff51" providerId="AD" clId="Web-{C3B779E0-AC61-4FF1-A48E-B6F528F105B7}" dt="2023-04-25T20:21:35.259" v="24" actId="20577"/>
          <ac:spMkLst>
            <pc:docMk/>
            <pc:sldMk cId="1425667136" sldId="313"/>
            <ac:spMk id="4" creationId="{6A36ED1F-48ED-178D-7A76-41F2D384DFA8}"/>
          </ac:spMkLst>
        </pc:spChg>
      </pc:sldChg>
      <pc:sldChg chg="modSp">
        <pc:chgData name="Hafele, Jackson M" userId="S::jmhafele@iastate.edu::61072efc-f628-4d19-8dbb-6b66f22aff51" providerId="AD" clId="Web-{C3B779E0-AC61-4FF1-A48E-B6F528F105B7}" dt="2023-04-25T20:22:08.822" v="29" actId="20577"/>
        <pc:sldMkLst>
          <pc:docMk/>
          <pc:sldMk cId="1478756646" sldId="320"/>
        </pc:sldMkLst>
        <pc:spChg chg="mod">
          <ac:chgData name="Hafele, Jackson M" userId="S::jmhafele@iastate.edu::61072efc-f628-4d19-8dbb-6b66f22aff51" providerId="AD" clId="Web-{C3B779E0-AC61-4FF1-A48E-B6F528F105B7}" dt="2023-04-25T20:22:08.822" v="29" actId="20577"/>
          <ac:spMkLst>
            <pc:docMk/>
            <pc:sldMk cId="1478756646" sldId="320"/>
            <ac:spMk id="4" creationId="{6A36ED1F-48ED-178D-7A76-41F2D384DFA8}"/>
          </ac:spMkLst>
        </pc:spChg>
      </pc:sldChg>
    </pc:docChg>
  </pc:docChgLst>
  <pc:docChgLst>
    <pc:chgData name="Ling, Gregory T [E CPE]" userId="S::gling@iastate.edu::a8865a4c-9948-4007-9efe-c19fdfb6a2c3" providerId="AD" clId="Web-{CBDA0E06-6482-4B51-AC48-296B3DD3FE45}"/>
    <pc:docChg chg="sldOrd">
      <pc:chgData name="Ling, Gregory T [E CPE]" userId="S::gling@iastate.edu::a8865a4c-9948-4007-9efe-c19fdfb6a2c3" providerId="AD" clId="Web-{CBDA0E06-6482-4B51-AC48-296B3DD3FE45}" dt="2023-12-03T20:06:37.446" v="0"/>
      <pc:docMkLst>
        <pc:docMk/>
      </pc:docMkLst>
      <pc:sldChg chg="ord">
        <pc:chgData name="Ling, Gregory T [E CPE]" userId="S::gling@iastate.edu::a8865a4c-9948-4007-9efe-c19fdfb6a2c3" providerId="AD" clId="Web-{CBDA0E06-6482-4B51-AC48-296B3DD3FE45}" dt="2023-12-03T20:06:37.446" v="0"/>
        <pc:sldMkLst>
          <pc:docMk/>
          <pc:sldMk cId="3660329179" sldId="364"/>
        </pc:sldMkLst>
      </pc:sldChg>
    </pc:docChg>
  </pc:docChgLst>
  <pc:docChgLst>
    <pc:chgData name="Hafele, Jackson M [E CPE]" userId="S::jmhafele@iastate.edu::61072efc-f628-4d19-8dbb-6b66f22aff51" providerId="AD" clId="Web-{2E1EAA95-6E32-434C-AE24-67B727966FEA}"/>
    <pc:docChg chg="modSld">
      <pc:chgData name="Hafele, Jackson M [E CPE]" userId="S::jmhafele@iastate.edu::61072efc-f628-4d19-8dbb-6b66f22aff51" providerId="AD" clId="Web-{2E1EAA95-6E32-434C-AE24-67B727966FEA}" dt="2023-12-03T00:04:53.235" v="65" actId="20577"/>
      <pc:docMkLst>
        <pc:docMk/>
      </pc:docMkLst>
      <pc:sldChg chg="modSp">
        <pc:chgData name="Hafele, Jackson M [E CPE]" userId="S::jmhafele@iastate.edu::61072efc-f628-4d19-8dbb-6b66f22aff51" providerId="AD" clId="Web-{2E1EAA95-6E32-434C-AE24-67B727966FEA}" dt="2023-12-03T00:04:14.139" v="60" actId="20577"/>
        <pc:sldMkLst>
          <pc:docMk/>
          <pc:sldMk cId="2359395319" sldId="309"/>
        </pc:sldMkLst>
        <pc:spChg chg="mod">
          <ac:chgData name="Hafele, Jackson M [E CPE]" userId="S::jmhafele@iastate.edu::61072efc-f628-4d19-8dbb-6b66f22aff51" providerId="AD" clId="Web-{2E1EAA95-6E32-434C-AE24-67B727966FEA}" dt="2023-12-03T00:04:14.139" v="60" actId="20577"/>
          <ac:spMkLst>
            <pc:docMk/>
            <pc:sldMk cId="2359395319" sldId="309"/>
            <ac:spMk id="4" creationId="{DCF48128-B8FC-E4B1-A656-DE12F51DD840}"/>
          </ac:spMkLst>
        </pc:spChg>
      </pc:sldChg>
      <pc:sldChg chg="modSp">
        <pc:chgData name="Hafele, Jackson M [E CPE]" userId="S::jmhafele@iastate.edu::61072efc-f628-4d19-8dbb-6b66f22aff51" providerId="AD" clId="Web-{2E1EAA95-6E32-434C-AE24-67B727966FEA}" dt="2023-12-03T00:04:53.235" v="65" actId="20577"/>
        <pc:sldMkLst>
          <pc:docMk/>
          <pc:sldMk cId="619986069" sldId="323"/>
        </pc:sldMkLst>
        <pc:spChg chg="mod">
          <ac:chgData name="Hafele, Jackson M [E CPE]" userId="S::jmhafele@iastate.edu::61072efc-f628-4d19-8dbb-6b66f22aff51" providerId="AD" clId="Web-{2E1EAA95-6E32-434C-AE24-67B727966FEA}" dt="2023-12-03T00:04:53.235" v="65" actId="20577"/>
          <ac:spMkLst>
            <pc:docMk/>
            <pc:sldMk cId="619986069" sldId="323"/>
            <ac:spMk id="4" creationId="{BFC91287-3F71-9B13-ECAB-AD2BC7F768BA}"/>
          </ac:spMkLst>
        </pc:spChg>
      </pc:sldChg>
      <pc:sldChg chg="modSp">
        <pc:chgData name="Hafele, Jackson M [E CPE]" userId="S::jmhafele@iastate.edu::61072efc-f628-4d19-8dbb-6b66f22aff51" providerId="AD" clId="Web-{2E1EAA95-6E32-434C-AE24-67B727966FEA}" dt="2023-12-03T00:03:12.590" v="52" actId="20577"/>
        <pc:sldMkLst>
          <pc:docMk/>
          <pc:sldMk cId="1403902912" sldId="324"/>
        </pc:sldMkLst>
        <pc:spChg chg="mod">
          <ac:chgData name="Hafele, Jackson M [E CPE]" userId="S::jmhafele@iastate.edu::61072efc-f628-4d19-8dbb-6b66f22aff51" providerId="AD" clId="Web-{2E1EAA95-6E32-434C-AE24-67B727966FEA}" dt="2023-12-03T00:03:12.590" v="52" actId="20577"/>
          <ac:spMkLst>
            <pc:docMk/>
            <pc:sldMk cId="1403902912" sldId="324"/>
            <ac:spMk id="4" creationId="{FDE73AA4-F376-F11A-65AE-16211593DA71}"/>
          </ac:spMkLst>
        </pc:spChg>
      </pc:sldChg>
      <pc:sldChg chg="modSp">
        <pc:chgData name="Hafele, Jackson M [E CPE]" userId="S::jmhafele@iastate.edu::61072efc-f628-4d19-8dbb-6b66f22aff51" providerId="AD" clId="Web-{2E1EAA95-6E32-434C-AE24-67B727966FEA}" dt="2023-12-02T23:58:17.767" v="12" actId="20577"/>
        <pc:sldMkLst>
          <pc:docMk/>
          <pc:sldMk cId="1622785853" sldId="334"/>
        </pc:sldMkLst>
        <pc:spChg chg="mod">
          <ac:chgData name="Hafele, Jackson M [E CPE]" userId="S::jmhafele@iastate.edu::61072efc-f628-4d19-8dbb-6b66f22aff51" providerId="AD" clId="Web-{2E1EAA95-6E32-434C-AE24-67B727966FEA}" dt="2023-12-02T23:58:17.767" v="12" actId="20577"/>
          <ac:spMkLst>
            <pc:docMk/>
            <pc:sldMk cId="1622785853" sldId="334"/>
            <ac:spMk id="4" creationId="{85F28F43-DCB8-A37F-7E50-BC6ABE31234B}"/>
          </ac:spMkLst>
        </pc:spChg>
      </pc:sldChg>
      <pc:sldChg chg="modSp">
        <pc:chgData name="Hafele, Jackson M [E CPE]" userId="S::jmhafele@iastate.edu::61072efc-f628-4d19-8dbb-6b66f22aff51" providerId="AD" clId="Web-{2E1EAA95-6E32-434C-AE24-67B727966FEA}" dt="2023-12-02T23:59:53.927" v="24" actId="20577"/>
        <pc:sldMkLst>
          <pc:docMk/>
          <pc:sldMk cId="62241033" sldId="335"/>
        </pc:sldMkLst>
        <pc:spChg chg="mod">
          <ac:chgData name="Hafele, Jackson M [E CPE]" userId="S::jmhafele@iastate.edu::61072efc-f628-4d19-8dbb-6b66f22aff51" providerId="AD" clId="Web-{2E1EAA95-6E32-434C-AE24-67B727966FEA}" dt="2023-12-02T23:59:53.927" v="24" actId="20577"/>
          <ac:spMkLst>
            <pc:docMk/>
            <pc:sldMk cId="62241033" sldId="335"/>
            <ac:spMk id="4" creationId="{85F28F43-DCB8-A37F-7E50-BC6ABE31234B}"/>
          </ac:spMkLst>
        </pc:spChg>
      </pc:sldChg>
      <pc:sldChg chg="modSp">
        <pc:chgData name="Hafele, Jackson M [E CPE]" userId="S::jmhafele@iastate.edu::61072efc-f628-4d19-8dbb-6b66f22aff51" providerId="AD" clId="Web-{2E1EAA95-6E32-434C-AE24-67B727966FEA}" dt="2023-12-03T00:00:08.006" v="29" actId="20577"/>
        <pc:sldMkLst>
          <pc:docMk/>
          <pc:sldMk cId="1587389850" sldId="337"/>
        </pc:sldMkLst>
        <pc:spChg chg="mod">
          <ac:chgData name="Hafele, Jackson M [E CPE]" userId="S::jmhafele@iastate.edu::61072efc-f628-4d19-8dbb-6b66f22aff51" providerId="AD" clId="Web-{2E1EAA95-6E32-434C-AE24-67B727966FEA}" dt="2023-12-03T00:00:08.006" v="29" actId="20577"/>
          <ac:spMkLst>
            <pc:docMk/>
            <pc:sldMk cId="1587389850" sldId="337"/>
            <ac:spMk id="4" creationId="{85F28F43-DCB8-A37F-7E50-BC6ABE31234B}"/>
          </ac:spMkLst>
        </pc:spChg>
      </pc:sldChg>
      <pc:sldChg chg="modSp">
        <pc:chgData name="Hafele, Jackson M [E CPE]" userId="S::jmhafele@iastate.edu::61072efc-f628-4d19-8dbb-6b66f22aff51" providerId="AD" clId="Web-{2E1EAA95-6E32-434C-AE24-67B727966FEA}" dt="2023-12-02T23:56:50.092" v="7" actId="20577"/>
        <pc:sldMkLst>
          <pc:docMk/>
          <pc:sldMk cId="2670334146" sldId="347"/>
        </pc:sldMkLst>
        <pc:spChg chg="mod">
          <ac:chgData name="Hafele, Jackson M [E CPE]" userId="S::jmhafele@iastate.edu::61072efc-f628-4d19-8dbb-6b66f22aff51" providerId="AD" clId="Web-{2E1EAA95-6E32-434C-AE24-67B727966FEA}" dt="2023-12-02T23:56:50.092" v="7" actId="20577"/>
          <ac:spMkLst>
            <pc:docMk/>
            <pc:sldMk cId="2670334146" sldId="347"/>
            <ac:spMk id="4" creationId="{910DED2C-A95A-7814-9942-1FE3E2D820E4}"/>
          </ac:spMkLst>
        </pc:spChg>
      </pc:sldChg>
      <pc:sldChg chg="modSp">
        <pc:chgData name="Hafele, Jackson M [E CPE]" userId="S::jmhafele@iastate.edu::61072efc-f628-4d19-8dbb-6b66f22aff51" providerId="AD" clId="Web-{2E1EAA95-6E32-434C-AE24-67B727966FEA}" dt="2023-12-02T23:58:59.519" v="16" actId="20577"/>
        <pc:sldMkLst>
          <pc:docMk/>
          <pc:sldMk cId="2853261746" sldId="358"/>
        </pc:sldMkLst>
        <pc:spChg chg="mod">
          <ac:chgData name="Hafele, Jackson M [E CPE]" userId="S::jmhafele@iastate.edu::61072efc-f628-4d19-8dbb-6b66f22aff51" providerId="AD" clId="Web-{2E1EAA95-6E32-434C-AE24-67B727966FEA}" dt="2023-12-02T23:58:59.519" v="16" actId="20577"/>
          <ac:spMkLst>
            <pc:docMk/>
            <pc:sldMk cId="2853261746" sldId="358"/>
            <ac:spMk id="4" creationId="{85F28F43-DCB8-A37F-7E50-BC6ABE31234B}"/>
          </ac:spMkLst>
        </pc:spChg>
      </pc:sldChg>
      <pc:sldChg chg="addSp delSp modSp">
        <pc:chgData name="Hafele, Jackson M [E CPE]" userId="S::jmhafele@iastate.edu::61072efc-f628-4d19-8dbb-6b66f22aff51" providerId="AD" clId="Web-{2E1EAA95-6E32-434C-AE24-67B727966FEA}" dt="2023-12-03T00:01:22.993" v="46" actId="20577"/>
        <pc:sldMkLst>
          <pc:docMk/>
          <pc:sldMk cId="4088338675" sldId="360"/>
        </pc:sldMkLst>
        <pc:spChg chg="del">
          <ac:chgData name="Hafele, Jackson M [E CPE]" userId="S::jmhafele@iastate.edu::61072efc-f628-4d19-8dbb-6b66f22aff51" providerId="AD" clId="Web-{2E1EAA95-6E32-434C-AE24-67B727966FEA}" dt="2023-12-03T00:00:59.695" v="38"/>
          <ac:spMkLst>
            <pc:docMk/>
            <pc:sldMk cId="4088338675" sldId="360"/>
            <ac:spMk id="4" creationId="{5CE70DDB-B869-4E79-08CB-DA8EA57CDC9E}"/>
          </ac:spMkLst>
        </pc:spChg>
        <pc:spChg chg="add mod">
          <ac:chgData name="Hafele, Jackson M [E CPE]" userId="S::jmhafele@iastate.edu::61072efc-f628-4d19-8dbb-6b66f22aff51" providerId="AD" clId="Web-{2E1EAA95-6E32-434C-AE24-67B727966FEA}" dt="2023-12-03T00:01:22.993" v="46" actId="20577"/>
          <ac:spMkLst>
            <pc:docMk/>
            <pc:sldMk cId="4088338675" sldId="360"/>
            <ac:spMk id="6" creationId="{49717519-32B4-6234-52BF-AC96502BB739}"/>
          </ac:spMkLst>
        </pc:spChg>
      </pc:sldChg>
      <pc:sldChg chg="modSp">
        <pc:chgData name="Hafele, Jackson M [E CPE]" userId="S::jmhafele@iastate.edu::61072efc-f628-4d19-8dbb-6b66f22aff51" providerId="AD" clId="Web-{2E1EAA95-6E32-434C-AE24-67B727966FEA}" dt="2023-12-03T00:00:41.304" v="37" actId="20577"/>
        <pc:sldMkLst>
          <pc:docMk/>
          <pc:sldMk cId="2632851558" sldId="361"/>
        </pc:sldMkLst>
        <pc:spChg chg="mod">
          <ac:chgData name="Hafele, Jackson M [E CPE]" userId="S::jmhafele@iastate.edu::61072efc-f628-4d19-8dbb-6b66f22aff51" providerId="AD" clId="Web-{2E1EAA95-6E32-434C-AE24-67B727966FEA}" dt="2023-12-03T00:00:41.304" v="37" actId="20577"/>
          <ac:spMkLst>
            <pc:docMk/>
            <pc:sldMk cId="2632851558" sldId="361"/>
            <ac:spMk id="4" creationId="{5CE70DDB-B869-4E79-08CB-DA8EA57CDC9E}"/>
          </ac:spMkLst>
        </pc:spChg>
      </pc:sldChg>
      <pc:sldChg chg="addSp delSp modSp">
        <pc:chgData name="Hafele, Jackson M [E CPE]" userId="S::jmhafele@iastate.edu::61072efc-f628-4d19-8dbb-6b66f22aff51" providerId="AD" clId="Web-{2E1EAA95-6E32-434C-AE24-67B727966FEA}" dt="2023-12-03T00:02:14.338" v="50"/>
        <pc:sldMkLst>
          <pc:docMk/>
          <pc:sldMk cId="3205641791" sldId="362"/>
        </pc:sldMkLst>
        <pc:spChg chg="del">
          <ac:chgData name="Hafele, Jackson M [E CPE]" userId="S::jmhafele@iastate.edu::61072efc-f628-4d19-8dbb-6b66f22aff51" providerId="AD" clId="Web-{2E1EAA95-6E32-434C-AE24-67B727966FEA}" dt="2023-12-03T00:02:02.791" v="47"/>
          <ac:spMkLst>
            <pc:docMk/>
            <pc:sldMk cId="3205641791" sldId="362"/>
            <ac:spMk id="4" creationId="{BFC91287-3F71-9B13-ECAB-AD2BC7F768BA}"/>
          </ac:spMkLst>
        </pc:spChg>
        <pc:spChg chg="add del mod">
          <ac:chgData name="Hafele, Jackson M [E CPE]" userId="S::jmhafele@iastate.edu::61072efc-f628-4d19-8dbb-6b66f22aff51" providerId="AD" clId="Web-{2E1EAA95-6E32-434C-AE24-67B727966FEA}" dt="2023-12-03T00:02:14.338" v="50"/>
          <ac:spMkLst>
            <pc:docMk/>
            <pc:sldMk cId="3205641791" sldId="362"/>
            <ac:spMk id="9" creationId="{6BF1CB84-C112-930B-E79F-6A9D117AC806}"/>
          </ac:spMkLst>
        </pc:spChg>
      </pc:sldChg>
      <pc:sldChg chg="addSp delSp modSp">
        <pc:chgData name="Hafele, Jackson M [E CPE]" userId="S::jmhafele@iastate.edu::61072efc-f628-4d19-8dbb-6b66f22aff51" providerId="AD" clId="Web-{2E1EAA95-6E32-434C-AE24-67B727966FEA}" dt="2023-12-03T00:02:09.604" v="49"/>
        <pc:sldMkLst>
          <pc:docMk/>
          <pc:sldMk cId="3660329179" sldId="364"/>
        </pc:sldMkLst>
        <pc:spChg chg="add del mod">
          <ac:chgData name="Hafele, Jackson M [E CPE]" userId="S::jmhafele@iastate.edu::61072efc-f628-4d19-8dbb-6b66f22aff51" providerId="AD" clId="Web-{2E1EAA95-6E32-434C-AE24-67B727966FEA}" dt="2023-12-03T00:02:09.604" v="49"/>
          <ac:spMkLst>
            <pc:docMk/>
            <pc:sldMk cId="3660329179" sldId="364"/>
            <ac:spMk id="3" creationId="{DA94D93B-A26F-CFF0-7A97-67A724F00CD2}"/>
          </ac:spMkLst>
        </pc:spChg>
        <pc:spChg chg="del">
          <ac:chgData name="Hafele, Jackson M [E CPE]" userId="S::jmhafele@iastate.edu::61072efc-f628-4d19-8dbb-6b66f22aff51" providerId="AD" clId="Web-{2E1EAA95-6E32-434C-AE24-67B727966FEA}" dt="2023-12-03T00:02:05.479" v="48"/>
          <ac:spMkLst>
            <pc:docMk/>
            <pc:sldMk cId="3660329179" sldId="364"/>
            <ac:spMk id="4" creationId="{BFC91287-3F71-9B13-ECAB-AD2BC7F768BA}"/>
          </ac:spMkLst>
        </pc:spChg>
      </pc:sldChg>
    </pc:docChg>
  </pc:docChgLst>
  <pc:docChgLst>
    <pc:chgData name="Hafele, Jackson M [E CPE]" userId="S::jmhafele@iastate.edu::61072efc-f628-4d19-8dbb-6b66f22aff51" providerId="AD" clId="Web-{DDDA9BAE-9EB5-4719-946B-3BD8C6A6FBAC}"/>
    <pc:docChg chg="addSld delSld modSld">
      <pc:chgData name="Hafele, Jackson M [E CPE]" userId="S::jmhafele@iastate.edu::61072efc-f628-4d19-8dbb-6b66f22aff51" providerId="AD" clId="Web-{DDDA9BAE-9EB5-4719-946B-3BD8C6A6FBAC}" dt="2023-12-02T17:22:57.972" v="172" actId="20577"/>
      <pc:docMkLst>
        <pc:docMk/>
      </pc:docMkLst>
      <pc:sldChg chg="modSp">
        <pc:chgData name="Hafele, Jackson M [E CPE]" userId="S::jmhafele@iastate.edu::61072efc-f628-4d19-8dbb-6b66f22aff51" providerId="AD" clId="Web-{DDDA9BAE-9EB5-4719-946B-3BD8C6A6FBAC}" dt="2023-12-02T17:22:57.972" v="172" actId="20577"/>
        <pc:sldMkLst>
          <pc:docMk/>
          <pc:sldMk cId="4088338675" sldId="360"/>
        </pc:sldMkLst>
        <pc:spChg chg="mod">
          <ac:chgData name="Hafele, Jackson M [E CPE]" userId="S::jmhafele@iastate.edu::61072efc-f628-4d19-8dbb-6b66f22aff51" providerId="AD" clId="Web-{DDDA9BAE-9EB5-4719-946B-3BD8C6A6FBAC}" dt="2023-12-02T17:22:57.972" v="172" actId="20577"/>
          <ac:spMkLst>
            <pc:docMk/>
            <pc:sldMk cId="4088338675" sldId="360"/>
            <ac:spMk id="7" creationId="{CD9FF9E9-8670-4862-3846-69B75C836265}"/>
          </ac:spMkLst>
        </pc:spChg>
      </pc:sldChg>
      <pc:sldChg chg="add del replId">
        <pc:chgData name="Hafele, Jackson M [E CPE]" userId="S::jmhafele@iastate.edu::61072efc-f628-4d19-8dbb-6b66f22aff51" providerId="AD" clId="Web-{DDDA9BAE-9EB5-4719-946B-3BD8C6A6FBAC}" dt="2023-12-02T17:18:30.557" v="1"/>
        <pc:sldMkLst>
          <pc:docMk/>
          <pc:sldMk cId="872871409" sldId="364"/>
        </pc:sldMkLst>
      </pc:sldChg>
    </pc:docChg>
  </pc:docChgLst>
  <pc:docChgLst>
    <pc:chgData name="Ling, Gregory" userId="S::gling@iastate.edu::a8865a4c-9948-4007-9efe-c19fdfb6a2c3" providerId="AD" clId="Web-{673425AD-2895-4D73-ABE5-DC4164C3CAE6}"/>
    <pc:docChg chg="addSld delSld modSld">
      <pc:chgData name="Ling, Gregory" userId="S::gling@iastate.edu::a8865a4c-9948-4007-9efe-c19fdfb6a2c3" providerId="AD" clId="Web-{673425AD-2895-4D73-ABE5-DC4164C3CAE6}" dt="2023-04-25T19:51:15.918" v="77"/>
      <pc:docMkLst>
        <pc:docMk/>
      </pc:docMkLst>
      <pc:sldChg chg="addSp delSp modSp mod modClrScheme chgLayout">
        <pc:chgData name="Ling, Gregory" userId="S::gling@iastate.edu::a8865a4c-9948-4007-9efe-c19fdfb6a2c3" providerId="AD" clId="Web-{673425AD-2895-4D73-ABE5-DC4164C3CAE6}" dt="2023-04-25T19:41:32.272" v="1"/>
        <pc:sldMkLst>
          <pc:docMk/>
          <pc:sldMk cId="1077625098" sldId="284"/>
        </pc:sldMkLst>
        <pc:spChg chg="add del mod ord">
          <ac:chgData name="Ling, Gregory" userId="S::gling@iastate.edu::a8865a4c-9948-4007-9efe-c19fdfb6a2c3" providerId="AD" clId="Web-{673425AD-2895-4D73-ABE5-DC4164C3CAE6}" dt="2023-04-25T19:41:32.272" v="1"/>
          <ac:spMkLst>
            <pc:docMk/>
            <pc:sldMk cId="1077625098" sldId="284"/>
            <ac:spMk id="2" creationId="{F0F67CDC-A8AD-8B4F-B519-7C93B0FD6F72}"/>
          </ac:spMkLst>
        </pc:spChg>
        <pc:spChg chg="add del mod ord">
          <ac:chgData name="Ling, Gregory" userId="S::gling@iastate.edu::a8865a4c-9948-4007-9efe-c19fdfb6a2c3" providerId="AD" clId="Web-{673425AD-2895-4D73-ABE5-DC4164C3CAE6}" dt="2023-04-25T19:41:32.272" v="1"/>
          <ac:spMkLst>
            <pc:docMk/>
            <pc:sldMk cId="1077625098" sldId="284"/>
            <ac:spMk id="3" creationId="{E83927DE-BD4C-7C53-98BB-2843704CDCB9}"/>
          </ac:spMkLst>
        </pc:spChg>
        <pc:spChg chg="mod ord">
          <ac:chgData name="Ling, Gregory" userId="S::gling@iastate.edu::a8865a4c-9948-4007-9efe-c19fdfb6a2c3" providerId="AD" clId="Web-{673425AD-2895-4D73-ABE5-DC4164C3CAE6}" dt="2023-04-25T19:41:32.272" v="1"/>
          <ac:spMkLst>
            <pc:docMk/>
            <pc:sldMk cId="1077625098" sldId="284"/>
            <ac:spMk id="224" creationId="{00000000-0000-0000-0000-000000000000}"/>
          </ac:spMkLst>
        </pc:spChg>
      </pc:sldChg>
      <pc:sldChg chg="add del">
        <pc:chgData name="Ling, Gregory" userId="S::gling@iastate.edu::a8865a4c-9948-4007-9efe-c19fdfb6a2c3" providerId="AD" clId="Web-{673425AD-2895-4D73-ABE5-DC4164C3CAE6}" dt="2023-04-25T19:51:15.918" v="77"/>
        <pc:sldMkLst>
          <pc:docMk/>
          <pc:sldMk cId="1292320395" sldId="292"/>
        </pc:sldMkLst>
      </pc:sldChg>
      <pc:sldChg chg="del">
        <pc:chgData name="Ling, Gregory" userId="S::gling@iastate.edu::a8865a4c-9948-4007-9efe-c19fdfb6a2c3" providerId="AD" clId="Web-{673425AD-2895-4D73-ABE5-DC4164C3CAE6}" dt="2023-04-25T19:50:00.759" v="74"/>
        <pc:sldMkLst>
          <pc:docMk/>
          <pc:sldMk cId="1465107208" sldId="296"/>
        </pc:sldMkLst>
      </pc:sldChg>
      <pc:sldChg chg="modSp new del">
        <pc:chgData name="Ling, Gregory" userId="S::gling@iastate.edu::a8865a4c-9948-4007-9efe-c19fdfb6a2c3" providerId="AD" clId="Web-{673425AD-2895-4D73-ABE5-DC4164C3CAE6}" dt="2023-04-25T19:41:58.726" v="16"/>
        <pc:sldMkLst>
          <pc:docMk/>
          <pc:sldMk cId="1102625765" sldId="297"/>
        </pc:sldMkLst>
        <pc:spChg chg="mod">
          <ac:chgData name="Ling, Gregory" userId="S::gling@iastate.edu::a8865a4c-9948-4007-9efe-c19fdfb6a2c3" providerId="AD" clId="Web-{673425AD-2895-4D73-ABE5-DC4164C3CAE6}" dt="2023-04-25T19:41:58.039" v="15" actId="20577"/>
          <ac:spMkLst>
            <pc:docMk/>
            <pc:sldMk cId="1102625765" sldId="297"/>
            <ac:spMk id="2" creationId="{0A6869FA-5C47-454E-4851-A7D1ABD61E2E}"/>
          </ac:spMkLst>
        </pc:spChg>
      </pc:sldChg>
      <pc:sldChg chg="modSp new del">
        <pc:chgData name="Ling, Gregory" userId="S::gling@iastate.edu::a8865a4c-9948-4007-9efe-c19fdfb6a2c3" providerId="AD" clId="Web-{673425AD-2895-4D73-ABE5-DC4164C3CAE6}" dt="2023-04-25T19:46:09.126" v="36"/>
        <pc:sldMkLst>
          <pc:docMk/>
          <pc:sldMk cId="1512781921" sldId="297"/>
        </pc:sldMkLst>
        <pc:spChg chg="mod">
          <ac:chgData name="Ling, Gregory" userId="S::gling@iastate.edu::a8865a4c-9948-4007-9efe-c19fdfb6a2c3" providerId="AD" clId="Web-{673425AD-2895-4D73-ABE5-DC4164C3CAE6}" dt="2023-04-25T19:45:43.234" v="35" actId="20577"/>
          <ac:spMkLst>
            <pc:docMk/>
            <pc:sldMk cId="1512781921" sldId="297"/>
            <ac:spMk id="2" creationId="{30BF2DEB-2186-B1FA-EF34-14BA1ECB5A4A}"/>
          </ac:spMkLst>
        </pc:spChg>
        <pc:spChg chg="mod">
          <ac:chgData name="Ling, Gregory" userId="S::gling@iastate.edu::a8865a4c-9948-4007-9efe-c19fdfb6a2c3" providerId="AD" clId="Web-{673425AD-2895-4D73-ABE5-DC4164C3CAE6}" dt="2023-04-25T19:44:03.496" v="34" actId="20577"/>
          <ac:spMkLst>
            <pc:docMk/>
            <pc:sldMk cId="1512781921" sldId="297"/>
            <ac:spMk id="3" creationId="{87F86E74-23F5-5073-564D-B9A4D23D3CD3}"/>
          </ac:spMkLst>
        </pc:spChg>
      </pc:sldChg>
      <pc:sldChg chg="new del">
        <pc:chgData name="Ling, Gregory" userId="S::gling@iastate.edu::a8865a4c-9948-4007-9efe-c19fdfb6a2c3" providerId="AD" clId="Web-{673425AD-2895-4D73-ABE5-DC4164C3CAE6}" dt="2023-04-25T19:50:00.603" v="73"/>
        <pc:sldMkLst>
          <pc:docMk/>
          <pc:sldMk cId="3961724854" sldId="297"/>
        </pc:sldMkLst>
      </pc:sldChg>
      <pc:sldChg chg="modSp new del">
        <pc:chgData name="Ling, Gregory" userId="S::gling@iastate.edu::a8865a4c-9948-4007-9efe-c19fdfb6a2c3" providerId="AD" clId="Web-{673425AD-2895-4D73-ABE5-DC4164C3CAE6}" dt="2023-04-25T19:49:55.884" v="72"/>
        <pc:sldMkLst>
          <pc:docMk/>
          <pc:sldMk cId="2443563570" sldId="298"/>
        </pc:sldMkLst>
        <pc:spChg chg="mod">
          <ac:chgData name="Ling, Gregory" userId="S::gling@iastate.edu::a8865a4c-9948-4007-9efe-c19fdfb6a2c3" providerId="AD" clId="Web-{673425AD-2895-4D73-ABE5-DC4164C3CAE6}" dt="2023-04-25T19:46:56.565" v="40" actId="20577"/>
          <ac:spMkLst>
            <pc:docMk/>
            <pc:sldMk cId="2443563570" sldId="298"/>
            <ac:spMk id="3" creationId="{84D8C700-224F-5FBA-2962-272D67B1B323}"/>
          </ac:spMkLst>
        </pc:spChg>
      </pc:sldChg>
      <pc:sldChg chg="modSp new del">
        <pc:chgData name="Ling, Gregory" userId="S::gling@iastate.edu::a8865a4c-9948-4007-9efe-c19fdfb6a2c3" providerId="AD" clId="Web-{673425AD-2895-4D73-ABE5-DC4164C3CAE6}" dt="2023-04-25T19:51:15.512" v="76"/>
        <pc:sldMkLst>
          <pc:docMk/>
          <pc:sldMk cId="1036231107" sldId="299"/>
        </pc:sldMkLst>
        <pc:spChg chg="mod">
          <ac:chgData name="Ling, Gregory" userId="S::gling@iastate.edu::a8865a4c-9948-4007-9efe-c19fdfb6a2c3" providerId="AD" clId="Web-{673425AD-2895-4D73-ABE5-DC4164C3CAE6}" dt="2023-04-25T19:48:56.444" v="50" actId="20577"/>
          <ac:spMkLst>
            <pc:docMk/>
            <pc:sldMk cId="1036231107" sldId="299"/>
            <ac:spMk id="3" creationId="{AD528084-C40D-8073-CDA9-D1925D05EEEC}"/>
          </ac:spMkLst>
        </pc:spChg>
        <pc:spChg chg="mod">
          <ac:chgData name="Ling, Gregory" userId="S::gling@iastate.edu::a8865a4c-9948-4007-9efe-c19fdfb6a2c3" providerId="AD" clId="Web-{673425AD-2895-4D73-ABE5-DC4164C3CAE6}" dt="2023-04-25T19:49:53.634" v="71" actId="20577"/>
          <ac:spMkLst>
            <pc:docMk/>
            <pc:sldMk cId="1036231107" sldId="299"/>
            <ac:spMk id="5" creationId="{E780ECB1-8B6A-F7F7-AB61-F2F3B940C0D4}"/>
          </ac:spMkLst>
        </pc:spChg>
      </pc:sldChg>
      <pc:sldChg chg="new">
        <pc:chgData name="Ling, Gregory" userId="S::gling@iastate.edu::a8865a4c-9948-4007-9efe-c19fdfb6a2c3" providerId="AD" clId="Web-{673425AD-2895-4D73-ABE5-DC4164C3CAE6}" dt="2023-04-25T19:50:58.652" v="75"/>
        <pc:sldMkLst>
          <pc:docMk/>
          <pc:sldMk cId="4160752898" sldId="300"/>
        </pc:sldMkLst>
      </pc:sldChg>
    </pc:docChg>
  </pc:docChgLst>
  <pc:docChgLst>
    <pc:chgData name="Galles, Will N" userId="S::wngalles@iastate.edu::baab4952-1140-4e13-ac04-b580ca9d6271" providerId="AD" clId="Web-{D3497337-8FDA-4C93-9005-4A2AF8C213C8}"/>
    <pc:docChg chg="delSld">
      <pc:chgData name="Galles, Will N" userId="S::wngalles@iastate.edu::baab4952-1140-4e13-ac04-b580ca9d6271" providerId="AD" clId="Web-{D3497337-8FDA-4C93-9005-4A2AF8C213C8}" dt="2023-04-25T19:27:30.276" v="1"/>
      <pc:docMkLst>
        <pc:docMk/>
      </pc:docMkLst>
      <pc:sldChg chg="del">
        <pc:chgData name="Galles, Will N" userId="S::wngalles@iastate.edu::baab4952-1140-4e13-ac04-b580ca9d6271" providerId="AD" clId="Web-{D3497337-8FDA-4C93-9005-4A2AF8C213C8}" dt="2023-04-25T19:27:30.276" v="1"/>
        <pc:sldMkLst>
          <pc:docMk/>
          <pc:sldMk cId="2294689742" sldId="296"/>
        </pc:sldMkLst>
      </pc:sldChg>
      <pc:sldChg chg="del">
        <pc:chgData name="Galles, Will N" userId="S::wngalles@iastate.edu::baab4952-1140-4e13-ac04-b580ca9d6271" providerId="AD" clId="Web-{D3497337-8FDA-4C93-9005-4A2AF8C213C8}" dt="2023-04-25T19:27:28.666" v="0"/>
        <pc:sldMkLst>
          <pc:docMk/>
          <pc:sldMk cId="3981443914" sldId="297"/>
        </pc:sldMkLst>
      </pc:sldChg>
    </pc:docChg>
  </pc:docChgLst>
  <pc:docChgLst>
    <pc:chgData name="Galles, Will N" userId="S::wngalles@iastate.edu::baab4952-1140-4e13-ac04-b580ca9d6271" providerId="AD" clId="Web-{58C946EC-68C5-4E01-BC0F-950913E21F81}"/>
    <pc:docChg chg="modSld">
      <pc:chgData name="Galles, Will N" userId="S::wngalles@iastate.edu::baab4952-1140-4e13-ac04-b580ca9d6271" providerId="AD" clId="Web-{58C946EC-68C5-4E01-BC0F-950913E21F81}" dt="2023-05-03T19:49:19.872" v="8" actId="20577"/>
      <pc:docMkLst>
        <pc:docMk/>
      </pc:docMkLst>
      <pc:sldChg chg="modSp">
        <pc:chgData name="Galles, Will N" userId="S::wngalles@iastate.edu::baab4952-1140-4e13-ac04-b580ca9d6271" providerId="AD" clId="Web-{58C946EC-68C5-4E01-BC0F-950913E21F81}" dt="2023-05-03T19:48:41.137" v="6" actId="20577"/>
        <pc:sldMkLst>
          <pc:docMk/>
          <pc:sldMk cId="1081180976" sldId="308"/>
        </pc:sldMkLst>
        <pc:spChg chg="mod">
          <ac:chgData name="Galles, Will N" userId="S::wngalles@iastate.edu::baab4952-1140-4e13-ac04-b580ca9d6271" providerId="AD" clId="Web-{58C946EC-68C5-4E01-BC0F-950913E21F81}" dt="2023-05-03T19:48:41.137" v="6" actId="20577"/>
          <ac:spMkLst>
            <pc:docMk/>
            <pc:sldMk cId="1081180976" sldId="308"/>
            <ac:spMk id="4" creationId="{B15371C7-F102-658C-7F5F-CBAF6F4BA9D8}"/>
          </ac:spMkLst>
        </pc:spChg>
      </pc:sldChg>
      <pc:sldChg chg="modSp">
        <pc:chgData name="Galles, Will N" userId="S::wngalles@iastate.edu::baab4952-1140-4e13-ac04-b580ca9d6271" providerId="AD" clId="Web-{58C946EC-68C5-4E01-BC0F-950913E21F81}" dt="2023-05-03T19:49:19.872" v="8" actId="20577"/>
        <pc:sldMkLst>
          <pc:docMk/>
          <pc:sldMk cId="2359395319" sldId="309"/>
        </pc:sldMkLst>
        <pc:spChg chg="mod">
          <ac:chgData name="Galles, Will N" userId="S::wngalles@iastate.edu::baab4952-1140-4e13-ac04-b580ca9d6271" providerId="AD" clId="Web-{58C946EC-68C5-4E01-BC0F-950913E21F81}" dt="2023-05-03T19:49:19.872" v="8" actId="20577"/>
          <ac:spMkLst>
            <pc:docMk/>
            <pc:sldMk cId="2359395319" sldId="309"/>
            <ac:spMk id="4" creationId="{DCF48128-B8FC-E4B1-A656-DE12F51DD840}"/>
          </ac:spMkLst>
        </pc:spChg>
      </pc:sldChg>
      <pc:sldChg chg="modSp">
        <pc:chgData name="Galles, Will N" userId="S::wngalles@iastate.edu::baab4952-1140-4e13-ac04-b580ca9d6271" providerId="AD" clId="Web-{58C946EC-68C5-4E01-BC0F-950913E21F81}" dt="2023-05-03T19:36:59.796" v="3" actId="20577"/>
        <pc:sldMkLst>
          <pc:docMk/>
          <pc:sldMk cId="3501685181" sldId="331"/>
        </pc:sldMkLst>
        <pc:spChg chg="mod">
          <ac:chgData name="Galles, Will N" userId="S::wngalles@iastate.edu::baab4952-1140-4e13-ac04-b580ca9d6271" providerId="AD" clId="Web-{58C946EC-68C5-4E01-BC0F-950913E21F81}" dt="2023-05-03T19:36:59.796" v="3" actId="20577"/>
          <ac:spMkLst>
            <pc:docMk/>
            <pc:sldMk cId="3501685181" sldId="331"/>
            <ac:spMk id="4" creationId="{04A84574-939B-498E-F7F4-BCC082363DE9}"/>
          </ac:spMkLst>
        </pc:spChg>
      </pc:sldChg>
    </pc:docChg>
  </pc:docChgLst>
  <pc:docChgLst>
    <pc:chgData name="Galles, Will N" userId="S::wngalles@iastate.edu::baab4952-1140-4e13-ac04-b580ca9d6271" providerId="AD" clId="Web-{40115839-D08A-4058-A32F-062A1D649F87}"/>
    <pc:docChg chg="modSld">
      <pc:chgData name="Galles, Will N" userId="S::wngalles@iastate.edu::baab4952-1140-4e13-ac04-b580ca9d6271" providerId="AD" clId="Web-{40115839-D08A-4058-A32F-062A1D649F87}" dt="2023-05-02T19:54:33.263" v="2" actId="1076"/>
      <pc:docMkLst>
        <pc:docMk/>
      </pc:docMkLst>
      <pc:sldChg chg="modSp">
        <pc:chgData name="Galles, Will N" userId="S::wngalles@iastate.edu::baab4952-1140-4e13-ac04-b580ca9d6271" providerId="AD" clId="Web-{40115839-D08A-4058-A32F-062A1D649F87}" dt="2023-05-02T19:54:33.263" v="2" actId="1076"/>
        <pc:sldMkLst>
          <pc:docMk/>
          <pc:sldMk cId="2272166069" sldId="321"/>
        </pc:sldMkLst>
        <pc:picChg chg="mod">
          <ac:chgData name="Galles, Will N" userId="S::wngalles@iastate.edu::baab4952-1140-4e13-ac04-b580ca9d6271" providerId="AD" clId="Web-{40115839-D08A-4058-A32F-062A1D649F87}" dt="2023-05-02T19:54:33.263" v="2" actId="1076"/>
          <ac:picMkLst>
            <pc:docMk/>
            <pc:sldMk cId="2272166069" sldId="321"/>
            <ac:picMk id="5" creationId="{7090BE99-2353-8A43-8A63-4CAB3F9CD685}"/>
          </ac:picMkLst>
        </pc:picChg>
      </pc:sldChg>
    </pc:docChg>
  </pc:docChgLst>
  <pc:docChgLst>
    <pc:chgData name="Hafele, Jackson M [E CPE]" userId="S::jmhafele@iastate.edu::61072efc-f628-4d19-8dbb-6b66f22aff51" providerId="AD" clId="Web-{B0CA9062-440D-4288-82AD-BC592DF841A2}"/>
    <pc:docChg chg="addSld delSld modSld sldOrd">
      <pc:chgData name="Hafele, Jackson M [E CPE]" userId="S::jmhafele@iastate.edu::61072efc-f628-4d19-8dbb-6b66f22aff51" providerId="AD" clId="Web-{B0CA9062-440D-4288-82AD-BC592DF841A2}" dt="2023-12-02T16:56:18.666" v="290"/>
      <pc:docMkLst>
        <pc:docMk/>
      </pc:docMkLst>
      <pc:sldChg chg="ord">
        <pc:chgData name="Hafele, Jackson M [E CPE]" userId="S::jmhafele@iastate.edu::61072efc-f628-4d19-8dbb-6b66f22aff51" providerId="AD" clId="Web-{B0CA9062-440D-4288-82AD-BC592DF841A2}" dt="2023-12-02T16:45:06.595" v="1"/>
        <pc:sldMkLst>
          <pc:docMk/>
          <pc:sldMk cId="1081180976" sldId="308"/>
        </pc:sldMkLst>
      </pc:sldChg>
      <pc:sldChg chg="addSp delSp modSp add del addAnim delAnim modAnim modNotes">
        <pc:chgData name="Hafele, Jackson M [E CPE]" userId="S::jmhafele@iastate.edu::61072efc-f628-4d19-8dbb-6b66f22aff51" providerId="AD" clId="Web-{B0CA9062-440D-4288-82AD-BC592DF841A2}" dt="2023-12-02T16:56:18.666" v="290"/>
        <pc:sldMkLst>
          <pc:docMk/>
          <pc:sldMk cId="1076482466" sldId="312"/>
        </pc:sldMkLst>
        <pc:spChg chg="add mod">
          <ac:chgData name="Hafele, Jackson M [E CPE]" userId="S::jmhafele@iastate.edu::61072efc-f628-4d19-8dbb-6b66f22aff51" providerId="AD" clId="Web-{B0CA9062-440D-4288-82AD-BC592DF841A2}" dt="2023-12-02T16:50:36.544" v="20" actId="1076"/>
          <ac:spMkLst>
            <pc:docMk/>
            <pc:sldMk cId="1076482466" sldId="312"/>
            <ac:spMk id="10" creationId="{1F85D7D6-172A-4201-CFC1-498453B02E3C}"/>
          </ac:spMkLst>
        </pc:spChg>
        <pc:spChg chg="mod topLvl">
          <ac:chgData name="Hafele, Jackson M [E CPE]" userId="S::jmhafele@iastate.edu::61072efc-f628-4d19-8dbb-6b66f22aff51" providerId="AD" clId="Web-{B0CA9062-440D-4288-82AD-BC592DF841A2}" dt="2023-12-02T16:50:40.669" v="22" actId="1076"/>
          <ac:spMkLst>
            <pc:docMk/>
            <pc:sldMk cId="1076482466" sldId="312"/>
            <ac:spMk id="30" creationId="{BDB062C2-7C48-CC7F-DC73-F4198F9BE0F8}"/>
          </ac:spMkLst>
        </pc:spChg>
        <pc:spChg chg="topLvl">
          <ac:chgData name="Hafele, Jackson M [E CPE]" userId="S::jmhafele@iastate.edu::61072efc-f628-4d19-8dbb-6b66f22aff51" providerId="AD" clId="Web-{B0CA9062-440D-4288-82AD-BC592DF841A2}" dt="2023-12-02T16:50:08.981" v="2"/>
          <ac:spMkLst>
            <pc:docMk/>
            <pc:sldMk cId="1076482466" sldId="312"/>
            <ac:spMk id="35" creationId="{13CEC025-33F3-FB08-6D20-F2E134272F6D}"/>
          </ac:spMkLst>
        </pc:spChg>
        <pc:spChg chg="topLvl">
          <ac:chgData name="Hafele, Jackson M [E CPE]" userId="S::jmhafele@iastate.edu::61072efc-f628-4d19-8dbb-6b66f22aff51" providerId="AD" clId="Web-{B0CA9062-440D-4288-82AD-BC592DF841A2}" dt="2023-12-02T16:50:08.981" v="2"/>
          <ac:spMkLst>
            <pc:docMk/>
            <pc:sldMk cId="1076482466" sldId="312"/>
            <ac:spMk id="43" creationId="{EDF0F3E2-9A21-B4EE-48E0-CBDD4896C695}"/>
          </ac:spMkLst>
        </pc:spChg>
        <pc:grpChg chg="del">
          <ac:chgData name="Hafele, Jackson M [E CPE]" userId="S::jmhafele@iastate.edu::61072efc-f628-4d19-8dbb-6b66f22aff51" providerId="AD" clId="Web-{B0CA9062-440D-4288-82AD-BC592DF841A2}" dt="2023-12-02T16:50:08.981" v="2"/>
          <ac:grpSpMkLst>
            <pc:docMk/>
            <pc:sldMk cId="1076482466" sldId="312"/>
            <ac:grpSpMk id="6" creationId="{D0D627D2-A98C-2286-268A-A73D1A4CF2AE}"/>
          </ac:grpSpMkLst>
        </pc:grpChg>
        <pc:grpChg chg="add">
          <ac:chgData name="Hafele, Jackson M [E CPE]" userId="S::jmhafele@iastate.edu::61072efc-f628-4d19-8dbb-6b66f22aff51" providerId="AD" clId="Web-{B0CA9062-440D-4288-82AD-BC592DF841A2}" dt="2023-12-02T16:51:03.498" v="23"/>
          <ac:grpSpMkLst>
            <pc:docMk/>
            <pc:sldMk cId="1076482466" sldId="312"/>
            <ac:grpSpMk id="11" creationId="{25969B18-88DD-1BF1-24B4-19BBD3E7D1B6}"/>
          </ac:grpSpMkLst>
        </pc:grpChg>
      </pc:sldChg>
      <pc:sldChg chg="modSp">
        <pc:chgData name="Hafele, Jackson M [E CPE]" userId="S::jmhafele@iastate.edu::61072efc-f628-4d19-8dbb-6b66f22aff51" providerId="AD" clId="Web-{B0CA9062-440D-4288-82AD-BC592DF841A2}" dt="2023-12-02T16:53:21.519" v="27" actId="20577"/>
        <pc:sldMkLst>
          <pc:docMk/>
          <pc:sldMk cId="4033211846" sldId="317"/>
        </pc:sldMkLst>
        <pc:spChg chg="mod">
          <ac:chgData name="Hafele, Jackson M [E CPE]" userId="S::jmhafele@iastate.edu::61072efc-f628-4d19-8dbb-6b66f22aff51" providerId="AD" clId="Web-{B0CA9062-440D-4288-82AD-BC592DF841A2}" dt="2023-12-02T16:53:21.519" v="27" actId="20577"/>
          <ac:spMkLst>
            <pc:docMk/>
            <pc:sldMk cId="4033211846" sldId="317"/>
            <ac:spMk id="7" creationId="{8041E529-0543-F68C-22F0-61F7337E6FCA}"/>
          </ac:spMkLst>
        </pc:spChg>
      </pc:sldChg>
    </pc:docChg>
  </pc:docChgLst>
  <pc:docChgLst>
    <pc:chgData name="Hafele, Jackson M [E CPE]" userId="S::jmhafele@iastate.edu::61072efc-f628-4d19-8dbb-6b66f22aff51" providerId="AD" clId="Web-{D4BB341E-1C73-23DD-4D82-A51A21BF4494}"/>
    <pc:docChg chg="modSld">
      <pc:chgData name="Hafele, Jackson M [E CPE]" userId="S::jmhafele@iastate.edu::61072efc-f628-4d19-8dbb-6b66f22aff51" providerId="AD" clId="Web-{D4BB341E-1C73-23DD-4D82-A51A21BF4494}" dt="2023-12-03T00:35:02.319" v="64" actId="20577"/>
      <pc:docMkLst>
        <pc:docMk/>
      </pc:docMkLst>
      <pc:sldChg chg="modSp">
        <pc:chgData name="Hafele, Jackson M [E CPE]" userId="S::jmhafele@iastate.edu::61072efc-f628-4d19-8dbb-6b66f22aff51" providerId="AD" clId="Web-{D4BB341E-1C73-23DD-4D82-A51A21BF4494}" dt="2023-12-03T00:30:17.688" v="4" actId="20577"/>
        <pc:sldMkLst>
          <pc:docMk/>
          <pc:sldMk cId="3793281654" sldId="306"/>
        </pc:sldMkLst>
        <pc:spChg chg="mod">
          <ac:chgData name="Hafele, Jackson M [E CPE]" userId="S::jmhafele@iastate.edu::61072efc-f628-4d19-8dbb-6b66f22aff51" providerId="AD" clId="Web-{D4BB341E-1C73-23DD-4D82-A51A21BF4494}" dt="2023-12-03T00:30:17.688" v="4" actId="20577"/>
          <ac:spMkLst>
            <pc:docMk/>
            <pc:sldMk cId="3793281654" sldId="306"/>
            <ac:spMk id="4" creationId="{A92DD06E-B268-2D23-584C-F4B9A07B06D8}"/>
          </ac:spMkLst>
        </pc:spChg>
      </pc:sldChg>
      <pc:sldChg chg="modSp">
        <pc:chgData name="Hafele, Jackson M [E CPE]" userId="S::jmhafele@iastate.edu::61072efc-f628-4d19-8dbb-6b66f22aff51" providerId="AD" clId="Web-{D4BB341E-1C73-23DD-4D82-A51A21BF4494}" dt="2023-12-03T00:30:39.047" v="9" actId="20577"/>
        <pc:sldMkLst>
          <pc:docMk/>
          <pc:sldMk cId="1393578235" sldId="307"/>
        </pc:sldMkLst>
        <pc:spChg chg="mod">
          <ac:chgData name="Hafele, Jackson M [E CPE]" userId="S::jmhafele@iastate.edu::61072efc-f628-4d19-8dbb-6b66f22aff51" providerId="AD" clId="Web-{D4BB341E-1C73-23DD-4D82-A51A21BF4494}" dt="2023-12-03T00:30:39.047" v="9" actId="20577"/>
          <ac:spMkLst>
            <pc:docMk/>
            <pc:sldMk cId="1393578235" sldId="307"/>
            <ac:spMk id="4" creationId="{6EDEB087-5001-EBC9-FA1B-4550B755C4D9}"/>
          </ac:spMkLst>
        </pc:spChg>
      </pc:sldChg>
      <pc:sldChg chg="modSp">
        <pc:chgData name="Hafele, Jackson M [E CPE]" userId="S::jmhafele@iastate.edu::61072efc-f628-4d19-8dbb-6b66f22aff51" providerId="AD" clId="Web-{D4BB341E-1C73-23DD-4D82-A51A21BF4494}" dt="2023-12-03T00:34:35.240" v="59" actId="20577"/>
        <pc:sldMkLst>
          <pc:docMk/>
          <pc:sldMk cId="2359395319" sldId="309"/>
        </pc:sldMkLst>
        <pc:spChg chg="mod">
          <ac:chgData name="Hafele, Jackson M [E CPE]" userId="S::jmhafele@iastate.edu::61072efc-f628-4d19-8dbb-6b66f22aff51" providerId="AD" clId="Web-{D4BB341E-1C73-23DD-4D82-A51A21BF4494}" dt="2023-12-03T00:34:35.240" v="59" actId="20577"/>
          <ac:spMkLst>
            <pc:docMk/>
            <pc:sldMk cId="2359395319" sldId="309"/>
            <ac:spMk id="4" creationId="{DCF48128-B8FC-E4B1-A656-DE12F51DD840}"/>
          </ac:spMkLst>
        </pc:spChg>
        <pc:grpChg chg="mod">
          <ac:chgData name="Hafele, Jackson M [E CPE]" userId="S::jmhafele@iastate.edu::61072efc-f628-4d19-8dbb-6b66f22aff51" providerId="AD" clId="Web-{D4BB341E-1C73-23DD-4D82-A51A21BF4494}" dt="2023-12-03T00:34:31.068" v="57" actId="1076"/>
          <ac:grpSpMkLst>
            <pc:docMk/>
            <pc:sldMk cId="2359395319" sldId="309"/>
            <ac:grpSpMk id="5" creationId="{19B2F041-04D5-532D-5BA6-22CB5F563FDF}"/>
          </ac:grpSpMkLst>
        </pc:grpChg>
      </pc:sldChg>
      <pc:sldChg chg="modSp">
        <pc:chgData name="Hafele, Jackson M [E CPE]" userId="S::jmhafele@iastate.edu::61072efc-f628-4d19-8dbb-6b66f22aff51" providerId="AD" clId="Web-{D4BB341E-1C73-23DD-4D82-A51A21BF4494}" dt="2023-12-03T00:30:45.282" v="12" actId="20577"/>
        <pc:sldMkLst>
          <pc:docMk/>
          <pc:sldMk cId="3997254568" sldId="310"/>
        </pc:sldMkLst>
        <pc:spChg chg="mod">
          <ac:chgData name="Hafele, Jackson M [E CPE]" userId="S::jmhafele@iastate.edu::61072efc-f628-4d19-8dbb-6b66f22aff51" providerId="AD" clId="Web-{D4BB341E-1C73-23DD-4D82-A51A21BF4494}" dt="2023-12-03T00:30:45.282" v="12" actId="20577"/>
          <ac:spMkLst>
            <pc:docMk/>
            <pc:sldMk cId="3997254568" sldId="310"/>
            <ac:spMk id="4" creationId="{861DF4DC-6B8B-77F6-FB62-857B1263799F}"/>
          </ac:spMkLst>
        </pc:spChg>
      </pc:sldChg>
      <pc:sldChg chg="modSp">
        <pc:chgData name="Hafele, Jackson M [E CPE]" userId="S::jmhafele@iastate.edu::61072efc-f628-4d19-8dbb-6b66f22aff51" providerId="AD" clId="Web-{D4BB341E-1C73-23DD-4D82-A51A21BF4494}" dt="2023-12-03T00:31:10.439" v="17" actId="14100"/>
        <pc:sldMkLst>
          <pc:docMk/>
          <pc:sldMk cId="685562181" sldId="311"/>
        </pc:sldMkLst>
        <pc:spChg chg="mod">
          <ac:chgData name="Hafele, Jackson M [E CPE]" userId="S::jmhafele@iastate.edu::61072efc-f628-4d19-8dbb-6b66f22aff51" providerId="AD" clId="Web-{D4BB341E-1C73-23DD-4D82-A51A21BF4494}" dt="2023-12-03T00:31:10.439" v="17" actId="14100"/>
          <ac:spMkLst>
            <pc:docMk/>
            <pc:sldMk cId="685562181" sldId="311"/>
            <ac:spMk id="4" creationId="{6A36ED1F-48ED-178D-7A76-41F2D384DFA8}"/>
          </ac:spMkLst>
        </pc:spChg>
      </pc:sldChg>
      <pc:sldChg chg="modSp">
        <pc:chgData name="Hafele, Jackson M [E CPE]" userId="S::jmhafele@iastate.edu::61072efc-f628-4d19-8dbb-6b66f22aff51" providerId="AD" clId="Web-{D4BB341E-1C73-23DD-4D82-A51A21BF4494}" dt="2023-12-03T00:31:34.064" v="19" actId="20577"/>
        <pc:sldMkLst>
          <pc:docMk/>
          <pc:sldMk cId="1076482466" sldId="312"/>
        </pc:sldMkLst>
        <pc:spChg chg="mod">
          <ac:chgData name="Hafele, Jackson M [E CPE]" userId="S::jmhafele@iastate.edu::61072efc-f628-4d19-8dbb-6b66f22aff51" providerId="AD" clId="Web-{D4BB341E-1C73-23DD-4D82-A51A21BF4494}" dt="2023-12-03T00:31:34.064" v="19" actId="20577"/>
          <ac:spMkLst>
            <pc:docMk/>
            <pc:sldMk cId="1076482466" sldId="312"/>
            <ac:spMk id="4" creationId="{6A36ED1F-48ED-178D-7A76-41F2D384DFA8}"/>
          </ac:spMkLst>
        </pc:spChg>
      </pc:sldChg>
      <pc:sldChg chg="modSp">
        <pc:chgData name="Hafele, Jackson M [E CPE]" userId="S::jmhafele@iastate.edu::61072efc-f628-4d19-8dbb-6b66f22aff51" providerId="AD" clId="Web-{D4BB341E-1C73-23DD-4D82-A51A21BF4494}" dt="2023-12-03T00:33:26.629" v="39" actId="20577"/>
        <pc:sldMkLst>
          <pc:docMk/>
          <pc:sldMk cId="4033211846" sldId="317"/>
        </pc:sldMkLst>
        <pc:spChg chg="mod">
          <ac:chgData name="Hafele, Jackson M [E CPE]" userId="S::jmhafele@iastate.edu::61072efc-f628-4d19-8dbb-6b66f22aff51" providerId="AD" clId="Web-{D4BB341E-1C73-23DD-4D82-A51A21BF4494}" dt="2023-12-03T00:33:26.629" v="39" actId="20577"/>
          <ac:spMkLst>
            <pc:docMk/>
            <pc:sldMk cId="4033211846" sldId="317"/>
            <ac:spMk id="4" creationId="{5CE70DDB-B869-4E79-08CB-DA8EA57CDC9E}"/>
          </ac:spMkLst>
        </pc:spChg>
      </pc:sldChg>
      <pc:sldChg chg="modSp">
        <pc:chgData name="Hafele, Jackson M [E CPE]" userId="S::jmhafele@iastate.edu::61072efc-f628-4d19-8dbb-6b66f22aff51" providerId="AD" clId="Web-{D4BB341E-1C73-23DD-4D82-A51A21BF4494}" dt="2023-12-03T00:35:02.319" v="64" actId="20577"/>
        <pc:sldMkLst>
          <pc:docMk/>
          <pc:sldMk cId="619986069" sldId="323"/>
        </pc:sldMkLst>
        <pc:spChg chg="mod">
          <ac:chgData name="Hafele, Jackson M [E CPE]" userId="S::jmhafele@iastate.edu::61072efc-f628-4d19-8dbb-6b66f22aff51" providerId="AD" clId="Web-{D4BB341E-1C73-23DD-4D82-A51A21BF4494}" dt="2023-12-03T00:35:02.319" v="64" actId="20577"/>
          <ac:spMkLst>
            <pc:docMk/>
            <pc:sldMk cId="619986069" sldId="323"/>
            <ac:spMk id="4" creationId="{BFC91287-3F71-9B13-ECAB-AD2BC7F768BA}"/>
          </ac:spMkLst>
        </pc:spChg>
      </pc:sldChg>
      <pc:sldChg chg="modSp">
        <pc:chgData name="Hafele, Jackson M [E CPE]" userId="S::jmhafele@iastate.edu::61072efc-f628-4d19-8dbb-6b66f22aff51" providerId="AD" clId="Web-{D4BB341E-1C73-23DD-4D82-A51A21BF4494}" dt="2023-12-03T00:34:46.521" v="61" actId="20577"/>
        <pc:sldMkLst>
          <pc:docMk/>
          <pc:sldMk cId="1403902912" sldId="324"/>
        </pc:sldMkLst>
        <pc:spChg chg="mod">
          <ac:chgData name="Hafele, Jackson M [E CPE]" userId="S::jmhafele@iastate.edu::61072efc-f628-4d19-8dbb-6b66f22aff51" providerId="AD" clId="Web-{D4BB341E-1C73-23DD-4D82-A51A21BF4494}" dt="2023-12-03T00:34:46.521" v="61" actId="20577"/>
          <ac:spMkLst>
            <pc:docMk/>
            <pc:sldMk cId="1403902912" sldId="324"/>
            <ac:spMk id="4" creationId="{FDE73AA4-F376-F11A-65AE-16211593DA71}"/>
          </ac:spMkLst>
        </pc:spChg>
      </pc:sldChg>
      <pc:sldChg chg="modSp">
        <pc:chgData name="Hafele, Jackson M [E CPE]" userId="S::jmhafele@iastate.edu::61072efc-f628-4d19-8dbb-6b66f22aff51" providerId="AD" clId="Web-{D4BB341E-1C73-23DD-4D82-A51A21BF4494}" dt="2023-12-03T00:34:06.536" v="51" actId="20577"/>
        <pc:sldMkLst>
          <pc:docMk/>
          <pc:sldMk cId="2573270383" sldId="336"/>
        </pc:sldMkLst>
        <pc:spChg chg="mod">
          <ac:chgData name="Hafele, Jackson M [E CPE]" userId="S::jmhafele@iastate.edu::61072efc-f628-4d19-8dbb-6b66f22aff51" providerId="AD" clId="Web-{D4BB341E-1C73-23DD-4D82-A51A21BF4494}" dt="2023-12-03T00:34:06.536" v="51" actId="20577"/>
          <ac:spMkLst>
            <pc:docMk/>
            <pc:sldMk cId="2573270383" sldId="336"/>
            <ac:spMk id="4" creationId="{04A84574-939B-498E-F7F4-BCC082363DE9}"/>
          </ac:spMkLst>
        </pc:spChg>
      </pc:sldChg>
      <pc:sldChg chg="modSp">
        <pc:chgData name="Hafele, Jackson M [E CPE]" userId="S::jmhafele@iastate.edu::61072efc-f628-4d19-8dbb-6b66f22aff51" providerId="AD" clId="Web-{D4BB341E-1C73-23DD-4D82-A51A21BF4494}" dt="2023-12-03T00:30:23.781" v="6" actId="20577"/>
        <pc:sldMkLst>
          <pc:docMk/>
          <pc:sldMk cId="3927625841" sldId="341"/>
        </pc:sldMkLst>
        <pc:spChg chg="mod">
          <ac:chgData name="Hafele, Jackson M [E CPE]" userId="S::jmhafele@iastate.edu::61072efc-f628-4d19-8dbb-6b66f22aff51" providerId="AD" clId="Web-{D4BB341E-1C73-23DD-4D82-A51A21BF4494}" dt="2023-12-03T00:30:23.781" v="6" actId="20577"/>
          <ac:spMkLst>
            <pc:docMk/>
            <pc:sldMk cId="3927625841" sldId="341"/>
            <ac:spMk id="4" creationId="{A92DD06E-B268-2D23-584C-F4B9A07B06D8}"/>
          </ac:spMkLst>
        </pc:spChg>
      </pc:sldChg>
      <pc:sldChg chg="modSp">
        <pc:chgData name="Hafele, Jackson M [E CPE]" userId="S::jmhafele@iastate.edu::61072efc-f628-4d19-8dbb-6b66f22aff51" providerId="AD" clId="Web-{D4BB341E-1C73-23DD-4D82-A51A21BF4494}" dt="2023-12-03T00:19:46.658" v="2" actId="20577"/>
        <pc:sldMkLst>
          <pc:docMk/>
          <pc:sldMk cId="42650996" sldId="348"/>
        </pc:sldMkLst>
        <pc:spChg chg="mod">
          <ac:chgData name="Hafele, Jackson M [E CPE]" userId="S::jmhafele@iastate.edu::61072efc-f628-4d19-8dbb-6b66f22aff51" providerId="AD" clId="Web-{D4BB341E-1C73-23DD-4D82-A51A21BF4494}" dt="2023-12-03T00:19:46.658" v="2" actId="20577"/>
          <ac:spMkLst>
            <pc:docMk/>
            <pc:sldMk cId="42650996" sldId="348"/>
            <ac:spMk id="4" creationId="{A47371B4-B4D2-F3F2-75AD-1F90B9ECC817}"/>
          </ac:spMkLst>
        </pc:spChg>
      </pc:sldChg>
      <pc:sldChg chg="modSp">
        <pc:chgData name="Hafele, Jackson M [E CPE]" userId="S::jmhafele@iastate.edu::61072efc-f628-4d19-8dbb-6b66f22aff51" providerId="AD" clId="Web-{D4BB341E-1C73-23DD-4D82-A51A21BF4494}" dt="2023-12-03T00:33:09.597" v="36" actId="20577"/>
        <pc:sldMkLst>
          <pc:docMk/>
          <pc:sldMk cId="4056332756" sldId="349"/>
        </pc:sldMkLst>
        <pc:spChg chg="mod">
          <ac:chgData name="Hafele, Jackson M [E CPE]" userId="S::jmhafele@iastate.edu::61072efc-f628-4d19-8dbb-6b66f22aff51" providerId="AD" clId="Web-{D4BB341E-1C73-23DD-4D82-A51A21BF4494}" dt="2023-12-03T00:33:09.597" v="36" actId="20577"/>
          <ac:spMkLst>
            <pc:docMk/>
            <pc:sldMk cId="4056332756" sldId="349"/>
            <ac:spMk id="4" creationId="{910DED2C-A95A-7814-9942-1FE3E2D820E4}"/>
          </ac:spMkLst>
        </pc:spChg>
      </pc:sldChg>
      <pc:sldChg chg="modSp">
        <pc:chgData name="Hafele, Jackson M [E CPE]" userId="S::jmhafele@iastate.edu::61072efc-f628-4d19-8dbb-6b66f22aff51" providerId="AD" clId="Web-{D4BB341E-1C73-23DD-4D82-A51A21BF4494}" dt="2023-12-03T00:33:02.472" v="34" actId="20577"/>
        <pc:sldMkLst>
          <pc:docMk/>
          <pc:sldMk cId="1865853961" sldId="350"/>
        </pc:sldMkLst>
        <pc:spChg chg="mod">
          <ac:chgData name="Hafele, Jackson M [E CPE]" userId="S::jmhafele@iastate.edu::61072efc-f628-4d19-8dbb-6b66f22aff51" providerId="AD" clId="Web-{D4BB341E-1C73-23DD-4D82-A51A21BF4494}" dt="2023-12-03T00:33:02.472" v="34" actId="20577"/>
          <ac:spMkLst>
            <pc:docMk/>
            <pc:sldMk cId="1865853961" sldId="350"/>
            <ac:spMk id="4" creationId="{910DED2C-A95A-7814-9942-1FE3E2D820E4}"/>
          </ac:spMkLst>
        </pc:spChg>
      </pc:sldChg>
      <pc:sldChg chg="modSp">
        <pc:chgData name="Hafele, Jackson M [E CPE]" userId="S::jmhafele@iastate.edu::61072efc-f628-4d19-8dbb-6b66f22aff51" providerId="AD" clId="Web-{D4BB341E-1C73-23DD-4D82-A51A21BF4494}" dt="2023-12-03T00:32:31.784" v="28" actId="20577"/>
        <pc:sldMkLst>
          <pc:docMk/>
          <pc:sldMk cId="3915118586" sldId="351"/>
        </pc:sldMkLst>
        <pc:spChg chg="mod">
          <ac:chgData name="Hafele, Jackson M [E CPE]" userId="S::jmhafele@iastate.edu::61072efc-f628-4d19-8dbb-6b66f22aff51" providerId="AD" clId="Web-{D4BB341E-1C73-23DD-4D82-A51A21BF4494}" dt="2023-12-03T00:32:31.784" v="28" actId="20577"/>
          <ac:spMkLst>
            <pc:docMk/>
            <pc:sldMk cId="3915118586" sldId="351"/>
            <ac:spMk id="4" creationId="{910DED2C-A95A-7814-9942-1FE3E2D820E4}"/>
          </ac:spMkLst>
        </pc:spChg>
      </pc:sldChg>
      <pc:sldChg chg="modSp">
        <pc:chgData name="Hafele, Jackson M [E CPE]" userId="S::jmhafele@iastate.edu::61072efc-f628-4d19-8dbb-6b66f22aff51" providerId="AD" clId="Web-{D4BB341E-1C73-23DD-4D82-A51A21BF4494}" dt="2023-12-03T00:32:46.253" v="31" actId="20577"/>
        <pc:sldMkLst>
          <pc:docMk/>
          <pc:sldMk cId="3957529159" sldId="352"/>
        </pc:sldMkLst>
        <pc:spChg chg="mod">
          <ac:chgData name="Hafele, Jackson M [E CPE]" userId="S::jmhafele@iastate.edu::61072efc-f628-4d19-8dbb-6b66f22aff51" providerId="AD" clId="Web-{D4BB341E-1C73-23DD-4D82-A51A21BF4494}" dt="2023-12-03T00:32:46.253" v="31" actId="20577"/>
          <ac:spMkLst>
            <pc:docMk/>
            <pc:sldMk cId="3957529159" sldId="352"/>
            <ac:spMk id="4" creationId="{910DED2C-A95A-7814-9942-1FE3E2D820E4}"/>
          </ac:spMkLst>
        </pc:spChg>
      </pc:sldChg>
      <pc:sldChg chg="modSp">
        <pc:chgData name="Hafele, Jackson M [E CPE]" userId="S::jmhafele@iastate.edu::61072efc-f628-4d19-8dbb-6b66f22aff51" providerId="AD" clId="Web-{D4BB341E-1C73-23DD-4D82-A51A21BF4494}" dt="2023-12-03T00:33:57.599" v="47" actId="20577"/>
        <pc:sldMkLst>
          <pc:docMk/>
          <pc:sldMk cId="2632851558" sldId="361"/>
        </pc:sldMkLst>
        <pc:spChg chg="mod">
          <ac:chgData name="Hafele, Jackson M [E CPE]" userId="S::jmhafele@iastate.edu::61072efc-f628-4d19-8dbb-6b66f22aff51" providerId="AD" clId="Web-{D4BB341E-1C73-23DD-4D82-A51A21BF4494}" dt="2023-12-03T00:33:57.599" v="47" actId="20577"/>
          <ac:spMkLst>
            <pc:docMk/>
            <pc:sldMk cId="2632851558" sldId="361"/>
            <ac:spMk id="4" creationId="{5CE70DDB-B869-4E79-08CB-DA8EA57CDC9E}"/>
          </ac:spMkLst>
        </pc:spChg>
      </pc:sldChg>
      <pc:sldChg chg="modSp">
        <pc:chgData name="Hafele, Jackson M [E CPE]" userId="S::jmhafele@iastate.edu::61072efc-f628-4d19-8dbb-6b66f22aff51" providerId="AD" clId="Web-{D4BB341E-1C73-23DD-4D82-A51A21BF4494}" dt="2023-12-03T00:30:34.125" v="8" actId="20577"/>
        <pc:sldMkLst>
          <pc:docMk/>
          <pc:sldMk cId="1151379116" sldId="363"/>
        </pc:sldMkLst>
        <pc:spChg chg="mod">
          <ac:chgData name="Hafele, Jackson M [E CPE]" userId="S::jmhafele@iastate.edu::61072efc-f628-4d19-8dbb-6b66f22aff51" providerId="AD" clId="Web-{D4BB341E-1C73-23DD-4D82-A51A21BF4494}" dt="2023-12-03T00:30:34.125" v="8" actId="20577"/>
          <ac:spMkLst>
            <pc:docMk/>
            <pc:sldMk cId="1151379116" sldId="363"/>
            <ac:spMk id="4" creationId="{B15371C7-F102-658C-7F5F-CBAF6F4BA9D8}"/>
          </ac:spMkLst>
        </pc:spChg>
      </pc:sldChg>
    </pc:docChg>
  </pc:docChgLst>
  <pc:docChgLst>
    <pc:chgData name="Breeding, Cade C" userId="S::breeding@iastate.edu::17faa9be-3b5d-40c0-be5f-339ab44d4d6b" providerId="AD" clId="Web-{D943ADAB-6FEC-4EED-A047-969E52AB9199}"/>
    <pc:docChg chg="mod addSld modSld modMainMaster">
      <pc:chgData name="Breeding, Cade C" userId="S::breeding@iastate.edu::17faa9be-3b5d-40c0-be5f-339ab44d4d6b" providerId="AD" clId="Web-{D943ADAB-6FEC-4EED-A047-969E52AB9199}" dt="2023-04-25T20:11:19.373" v="48" actId="14100"/>
      <pc:docMkLst>
        <pc:docMk/>
      </pc:docMkLst>
      <pc:sldChg chg="addSp delSp modSp">
        <pc:chgData name="Breeding, Cade C" userId="S::breeding@iastate.edu::17faa9be-3b5d-40c0-be5f-339ab44d4d6b" providerId="AD" clId="Web-{D943ADAB-6FEC-4EED-A047-969E52AB9199}" dt="2023-04-25T19:20:13.432" v="13"/>
        <pc:sldMkLst>
          <pc:docMk/>
          <pc:sldMk cId="1292320395" sldId="292"/>
        </pc:sldMkLst>
        <pc:spChg chg="add del mod">
          <ac:chgData name="Breeding, Cade C" userId="S::breeding@iastate.edu::17faa9be-3b5d-40c0-be5f-339ab44d4d6b" providerId="AD" clId="Web-{D943ADAB-6FEC-4EED-A047-969E52AB9199}" dt="2023-04-25T19:18:20.991" v="2"/>
          <ac:spMkLst>
            <pc:docMk/>
            <pc:sldMk cId="1292320395" sldId="292"/>
            <ac:spMk id="2" creationId="{41C362FE-E9A2-FCFC-9BA5-78FC7BF3F8AB}"/>
          </ac:spMkLst>
        </pc:spChg>
        <pc:spChg chg="add del mod">
          <ac:chgData name="Breeding, Cade C" userId="S::breeding@iastate.edu::17faa9be-3b5d-40c0-be5f-339ab44d4d6b" providerId="AD" clId="Web-{D943ADAB-6FEC-4EED-A047-969E52AB9199}" dt="2023-04-25T19:20:11.229" v="10"/>
          <ac:spMkLst>
            <pc:docMk/>
            <pc:sldMk cId="1292320395" sldId="292"/>
            <ac:spMk id="3" creationId="{6D8B6276-8E67-7AD6-A153-2242EFF56480}"/>
          </ac:spMkLst>
        </pc:spChg>
        <pc:spChg chg="add del mod">
          <ac:chgData name="Breeding, Cade C" userId="S::breeding@iastate.edu::17faa9be-3b5d-40c0-be5f-339ab44d4d6b" providerId="AD" clId="Web-{D943ADAB-6FEC-4EED-A047-969E52AB9199}" dt="2023-04-25T19:20:13.120" v="12"/>
          <ac:spMkLst>
            <pc:docMk/>
            <pc:sldMk cId="1292320395" sldId="292"/>
            <ac:spMk id="4" creationId="{5545682B-4F1C-B55D-843B-6B2889CBA8AA}"/>
          </ac:spMkLst>
        </pc:spChg>
        <pc:spChg chg="add mod">
          <ac:chgData name="Breeding, Cade C" userId="S::breeding@iastate.edu::17faa9be-3b5d-40c0-be5f-339ab44d4d6b" providerId="AD" clId="Web-{D943ADAB-6FEC-4EED-A047-969E52AB9199}" dt="2023-04-25T19:20:13.432" v="13"/>
          <ac:spMkLst>
            <pc:docMk/>
            <pc:sldMk cId="1292320395" sldId="292"/>
            <ac:spMk id="5" creationId="{EF3FE143-A8F0-8EEB-F682-D9C5C5A37A3F}"/>
          </ac:spMkLst>
        </pc:spChg>
      </pc:sldChg>
      <pc:sldChg chg="modSp">
        <pc:chgData name="Breeding, Cade C" userId="S::breeding@iastate.edu::17faa9be-3b5d-40c0-be5f-339ab44d4d6b" providerId="AD" clId="Web-{D943ADAB-6FEC-4EED-A047-969E52AB9199}" dt="2023-04-25T20:08:51.291" v="41" actId="20577"/>
        <pc:sldMkLst>
          <pc:docMk/>
          <pc:sldMk cId="1184123068" sldId="295"/>
        </pc:sldMkLst>
        <pc:spChg chg="mod">
          <ac:chgData name="Breeding, Cade C" userId="S::breeding@iastate.edu::17faa9be-3b5d-40c0-be5f-339ab44d4d6b" providerId="AD" clId="Web-{D943ADAB-6FEC-4EED-A047-969E52AB9199}" dt="2023-04-25T20:08:51.291" v="41" actId="20577"/>
          <ac:spMkLst>
            <pc:docMk/>
            <pc:sldMk cId="1184123068" sldId="295"/>
            <ac:spMk id="7" creationId="{7A5BBB19-F62B-A7C3-42E8-7610E32E17CD}"/>
          </ac:spMkLst>
        </pc:spChg>
      </pc:sldChg>
      <pc:sldChg chg="new">
        <pc:chgData name="Breeding, Cade C" userId="S::breeding@iastate.edu::17faa9be-3b5d-40c0-be5f-339ab44d4d6b" providerId="AD" clId="Web-{D943ADAB-6FEC-4EED-A047-969E52AB9199}" dt="2023-04-25T20:06:08.083" v="14"/>
        <pc:sldMkLst>
          <pc:docMk/>
          <pc:sldMk cId="708639293" sldId="314"/>
        </pc:sldMkLst>
      </pc:sldChg>
      <pc:sldChg chg="addSp modSp new">
        <pc:chgData name="Breeding, Cade C" userId="S::breeding@iastate.edu::17faa9be-3b5d-40c0-be5f-339ab44d4d6b" providerId="AD" clId="Web-{D943ADAB-6FEC-4EED-A047-969E52AB9199}" dt="2023-04-25T20:11:19.373" v="48" actId="14100"/>
        <pc:sldMkLst>
          <pc:docMk/>
          <pc:sldMk cId="1288743768" sldId="316"/>
        </pc:sldMkLst>
        <pc:picChg chg="add mod">
          <ac:chgData name="Breeding, Cade C" userId="S::breeding@iastate.edu::17faa9be-3b5d-40c0-be5f-339ab44d4d6b" providerId="AD" clId="Web-{D943ADAB-6FEC-4EED-A047-969E52AB9199}" dt="2023-04-25T20:11:19.373" v="48" actId="14100"/>
          <ac:picMkLst>
            <pc:docMk/>
            <pc:sldMk cId="1288743768" sldId="316"/>
            <ac:picMk id="5" creationId="{AE62207E-14CB-EE02-4DD7-5EF07EC72E94}"/>
          </ac:picMkLst>
        </pc:picChg>
      </pc:sldChg>
      <pc:sldMasterChg chg="mod modSldLayout">
        <pc:chgData name="Breeding, Cade C" userId="S::breeding@iastate.edu::17faa9be-3b5d-40c0-be5f-339ab44d4d6b" providerId="AD" clId="Web-{D943ADAB-6FEC-4EED-A047-969E52AB9199}" dt="2023-04-25T19:18:45.367" v="6"/>
        <pc:sldMasterMkLst>
          <pc:docMk/>
          <pc:sldMasterMk cId="0" sldId="2147483672"/>
        </pc:sldMasterMkLst>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59"/>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0"/>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1"/>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2"/>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3"/>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4"/>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5"/>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6"/>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7"/>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8"/>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69"/>
          </pc:sldLayoutMkLst>
        </pc:sldLayoutChg>
        <pc:sldLayoutChg chg="mod">
          <pc:chgData name="Breeding, Cade C" userId="S::breeding@iastate.edu::17faa9be-3b5d-40c0-be5f-339ab44d4d6b" providerId="AD" clId="Web-{D943ADAB-6FEC-4EED-A047-969E52AB9199}" dt="2023-04-25T19:18:45.367" v="6"/>
          <pc:sldLayoutMkLst>
            <pc:docMk/>
            <pc:sldMasterMk cId="0" sldId="2147483672"/>
            <pc:sldLayoutMk cId="0" sldId="2147483670"/>
          </pc:sldLayoutMkLst>
        </pc:sldLayoutChg>
      </pc:sldMasterChg>
    </pc:docChg>
  </pc:docChgLst>
  <pc:docChgLst>
    <pc:chgData name="Galles, Will N" userId="S::wngalles@iastate.edu::baab4952-1140-4e13-ac04-b580ca9d6271" providerId="AD" clId="Web-{46A443FD-BAB5-4982-AF5E-4D2C7539A709}"/>
    <pc:docChg chg="modSld">
      <pc:chgData name="Galles, Will N" userId="S::wngalles@iastate.edu::baab4952-1140-4e13-ac04-b580ca9d6271" providerId="AD" clId="Web-{46A443FD-BAB5-4982-AF5E-4D2C7539A709}" dt="2023-11-27T19:41:54.553" v="12" actId="20577"/>
      <pc:docMkLst>
        <pc:docMk/>
      </pc:docMkLst>
      <pc:sldChg chg="modSp">
        <pc:chgData name="Galles, Will N" userId="S::wngalles@iastate.edu::baab4952-1140-4e13-ac04-b580ca9d6271" providerId="AD" clId="Web-{46A443FD-BAB5-4982-AF5E-4D2C7539A709}" dt="2023-11-27T19:41:54.553" v="12" actId="20577"/>
        <pc:sldMkLst>
          <pc:docMk/>
          <pc:sldMk cId="3612537943" sldId="332"/>
        </pc:sldMkLst>
        <pc:spChg chg="mod">
          <ac:chgData name="Galles, Will N" userId="S::wngalles@iastate.edu::baab4952-1140-4e13-ac04-b580ca9d6271" providerId="AD" clId="Web-{46A443FD-BAB5-4982-AF5E-4D2C7539A709}" dt="2023-11-27T19:41:54.553" v="12" actId="20577"/>
          <ac:spMkLst>
            <pc:docMk/>
            <pc:sldMk cId="3612537943" sldId="332"/>
            <ac:spMk id="24" creationId="{019ACC27-2503-E896-B7C0-B4437E38B8A0}"/>
          </ac:spMkLst>
        </pc:spChg>
      </pc:sldChg>
    </pc:docChg>
  </pc:docChgLst>
  <pc:docChgLst>
    <pc:chgData name="Ling, Gregory" userId="S::gling@iastate.edu::a8865a4c-9948-4007-9efe-c19fdfb6a2c3" providerId="AD" clId="Web-{57346507-5CDB-467A-971F-F2B920A2FDCE}"/>
    <pc:docChg chg="addSld delSld modSld">
      <pc:chgData name="Ling, Gregory" userId="S::gling@iastate.edu::a8865a4c-9948-4007-9efe-c19fdfb6a2c3" providerId="AD" clId="Web-{57346507-5CDB-467A-971F-F2B920A2FDCE}" dt="2023-04-25T19:53:54.349" v="77" actId="20577"/>
      <pc:docMkLst>
        <pc:docMk/>
      </pc:docMkLst>
      <pc:sldChg chg="modSp">
        <pc:chgData name="Ling, Gregory" userId="S::gling@iastate.edu::a8865a4c-9948-4007-9efe-c19fdfb6a2c3" providerId="AD" clId="Web-{57346507-5CDB-467A-971F-F2B920A2FDCE}" dt="2023-04-25T19:53:32.645" v="43" actId="20577"/>
        <pc:sldMkLst>
          <pc:docMk/>
          <pc:sldMk cId="2107995726" sldId="291"/>
        </pc:sldMkLst>
        <pc:spChg chg="mod">
          <ac:chgData name="Ling, Gregory" userId="S::gling@iastate.edu::a8865a4c-9948-4007-9efe-c19fdfb6a2c3" providerId="AD" clId="Web-{57346507-5CDB-467A-971F-F2B920A2FDCE}" dt="2023-04-25T19:53:32.645" v="43" actId="20577"/>
          <ac:spMkLst>
            <pc:docMk/>
            <pc:sldMk cId="2107995726" sldId="291"/>
            <ac:spMk id="7" creationId="{7A5BBB19-F62B-A7C3-42E8-7610E32E17CD}"/>
          </ac:spMkLst>
        </pc:spChg>
      </pc:sldChg>
      <pc:sldChg chg="modSp new">
        <pc:chgData name="Ling, Gregory" userId="S::gling@iastate.edu::a8865a4c-9948-4007-9efe-c19fdfb6a2c3" providerId="AD" clId="Web-{57346507-5CDB-467A-971F-F2B920A2FDCE}" dt="2023-04-25T19:53:37.504" v="51" actId="20577"/>
        <pc:sldMkLst>
          <pc:docMk/>
          <pc:sldMk cId="3325070609" sldId="301"/>
        </pc:sldMkLst>
        <pc:spChg chg="mod">
          <ac:chgData name="Ling, Gregory" userId="S::gling@iastate.edu::a8865a4c-9948-4007-9efe-c19fdfb6a2c3" providerId="AD" clId="Web-{57346507-5CDB-467A-971F-F2B920A2FDCE}" dt="2023-04-25T19:53:37.504" v="51" actId="20577"/>
          <ac:spMkLst>
            <pc:docMk/>
            <pc:sldMk cId="3325070609" sldId="301"/>
            <ac:spMk id="2" creationId="{8F3BCC8B-3B8F-4DE5-8C46-E548EAE565DA}"/>
          </ac:spMkLst>
        </pc:spChg>
      </pc:sldChg>
      <pc:sldChg chg="add del replId">
        <pc:chgData name="Ling, Gregory" userId="S::gling@iastate.edu::a8865a4c-9948-4007-9efe-c19fdfb6a2c3" providerId="AD" clId="Web-{57346507-5CDB-467A-971F-F2B920A2FDCE}" dt="2023-04-25T19:52:20.002" v="1"/>
        <pc:sldMkLst>
          <pc:docMk/>
          <pc:sldMk cId="4168138133" sldId="301"/>
        </pc:sldMkLst>
      </pc:sldChg>
      <pc:sldChg chg="modSp add replId">
        <pc:chgData name="Ling, Gregory" userId="S::gling@iastate.edu::a8865a4c-9948-4007-9efe-c19fdfb6a2c3" providerId="AD" clId="Web-{57346507-5CDB-467A-971F-F2B920A2FDCE}" dt="2023-04-25T19:53:43.255" v="59" actId="20577"/>
        <pc:sldMkLst>
          <pc:docMk/>
          <pc:sldMk cId="3200712041" sldId="302"/>
        </pc:sldMkLst>
        <pc:spChg chg="mod">
          <ac:chgData name="Ling, Gregory" userId="S::gling@iastate.edu::a8865a4c-9948-4007-9efe-c19fdfb6a2c3" providerId="AD" clId="Web-{57346507-5CDB-467A-971F-F2B920A2FDCE}" dt="2023-04-25T19:53:43.255" v="59" actId="20577"/>
          <ac:spMkLst>
            <pc:docMk/>
            <pc:sldMk cId="3200712041" sldId="302"/>
            <ac:spMk id="2" creationId="{8F3BCC8B-3B8F-4DE5-8C46-E548EAE565DA}"/>
          </ac:spMkLst>
        </pc:spChg>
      </pc:sldChg>
      <pc:sldChg chg="modSp add replId">
        <pc:chgData name="Ling, Gregory" userId="S::gling@iastate.edu::a8865a4c-9948-4007-9efe-c19fdfb6a2c3" providerId="AD" clId="Web-{57346507-5CDB-467A-971F-F2B920A2FDCE}" dt="2023-04-25T19:53:46.833" v="68" actId="20577"/>
        <pc:sldMkLst>
          <pc:docMk/>
          <pc:sldMk cId="3233344369" sldId="303"/>
        </pc:sldMkLst>
        <pc:spChg chg="mod">
          <ac:chgData name="Ling, Gregory" userId="S::gling@iastate.edu::a8865a4c-9948-4007-9efe-c19fdfb6a2c3" providerId="AD" clId="Web-{57346507-5CDB-467A-971F-F2B920A2FDCE}" dt="2023-04-25T19:53:46.833" v="68" actId="20577"/>
          <ac:spMkLst>
            <pc:docMk/>
            <pc:sldMk cId="3233344369" sldId="303"/>
            <ac:spMk id="2" creationId="{8F3BCC8B-3B8F-4DE5-8C46-E548EAE565DA}"/>
          </ac:spMkLst>
        </pc:spChg>
      </pc:sldChg>
      <pc:sldChg chg="modSp add replId">
        <pc:chgData name="Ling, Gregory" userId="S::gling@iastate.edu::a8865a4c-9948-4007-9efe-c19fdfb6a2c3" providerId="AD" clId="Web-{57346507-5CDB-467A-971F-F2B920A2FDCE}" dt="2023-04-25T19:53:49.708" v="76" actId="20577"/>
        <pc:sldMkLst>
          <pc:docMk/>
          <pc:sldMk cId="3840939547" sldId="304"/>
        </pc:sldMkLst>
        <pc:spChg chg="mod">
          <ac:chgData name="Ling, Gregory" userId="S::gling@iastate.edu::a8865a4c-9948-4007-9efe-c19fdfb6a2c3" providerId="AD" clId="Web-{57346507-5CDB-467A-971F-F2B920A2FDCE}" dt="2023-04-25T19:53:49.708" v="76" actId="20577"/>
          <ac:spMkLst>
            <pc:docMk/>
            <pc:sldMk cId="3840939547" sldId="304"/>
            <ac:spMk id="2" creationId="{8F3BCC8B-3B8F-4DE5-8C46-E548EAE565DA}"/>
          </ac:spMkLst>
        </pc:spChg>
      </pc:sldChg>
      <pc:sldChg chg="modSp add replId">
        <pc:chgData name="Ling, Gregory" userId="S::gling@iastate.edu::a8865a4c-9948-4007-9efe-c19fdfb6a2c3" providerId="AD" clId="Web-{57346507-5CDB-467A-971F-F2B920A2FDCE}" dt="2023-04-25T19:53:54.349" v="77" actId="20577"/>
        <pc:sldMkLst>
          <pc:docMk/>
          <pc:sldMk cId="4131354987" sldId="305"/>
        </pc:sldMkLst>
        <pc:spChg chg="mod">
          <ac:chgData name="Ling, Gregory" userId="S::gling@iastate.edu::a8865a4c-9948-4007-9efe-c19fdfb6a2c3" providerId="AD" clId="Web-{57346507-5CDB-467A-971F-F2B920A2FDCE}" dt="2023-04-25T19:53:54.349" v="77" actId="20577"/>
          <ac:spMkLst>
            <pc:docMk/>
            <pc:sldMk cId="4131354987" sldId="305"/>
            <ac:spMk id="2" creationId="{8F3BCC8B-3B8F-4DE5-8C46-E548EAE565DA}"/>
          </ac:spMkLst>
        </pc:spChg>
      </pc:sldChg>
    </pc:docChg>
  </pc:docChgLst>
  <pc:docChgLst>
    <pc:chgData name="Hafele, Jackson M" userId="S::jmhafele@iastate.edu::61072efc-f628-4d19-8dbb-6b66f22aff51" providerId="AD" clId="Web-{80F9B275-F988-499D-A495-DA8F8B7DE400}"/>
    <pc:docChg chg="modSld">
      <pc:chgData name="Hafele, Jackson M" userId="S::jmhafele@iastate.edu::61072efc-f628-4d19-8dbb-6b66f22aff51" providerId="AD" clId="Web-{80F9B275-F988-499D-A495-DA8F8B7DE400}" dt="2023-04-30T23:09:02.133" v="58"/>
      <pc:docMkLst>
        <pc:docMk/>
      </pc:docMkLst>
      <pc:sldChg chg="addSp modSp modNotes">
        <pc:chgData name="Hafele, Jackson M" userId="S::jmhafele@iastate.edu::61072efc-f628-4d19-8dbb-6b66f22aff51" providerId="AD" clId="Web-{80F9B275-F988-499D-A495-DA8F8B7DE400}" dt="2023-04-30T23:09:02.133" v="58"/>
        <pc:sldMkLst>
          <pc:docMk/>
          <pc:sldMk cId="685562181" sldId="311"/>
        </pc:sldMkLst>
        <pc:spChg chg="mod">
          <ac:chgData name="Hafele, Jackson M" userId="S::jmhafele@iastate.edu::61072efc-f628-4d19-8dbb-6b66f22aff51" providerId="AD" clId="Web-{80F9B275-F988-499D-A495-DA8F8B7DE400}" dt="2023-04-30T23:07:19.099" v="5" actId="20577"/>
          <ac:spMkLst>
            <pc:docMk/>
            <pc:sldMk cId="685562181" sldId="311"/>
            <ac:spMk id="6" creationId="{12948E29-B80D-22FC-C6F5-6EE1D1B1A2EE}"/>
          </ac:spMkLst>
        </pc:spChg>
        <pc:spChg chg="add mod">
          <ac:chgData name="Hafele, Jackson M" userId="S::jmhafele@iastate.edu::61072efc-f628-4d19-8dbb-6b66f22aff51" providerId="AD" clId="Web-{80F9B275-F988-499D-A495-DA8F8B7DE400}" dt="2023-04-30T23:07:15.911" v="4" actId="1076"/>
          <ac:spMkLst>
            <pc:docMk/>
            <pc:sldMk cId="685562181" sldId="311"/>
            <ac:spMk id="9" creationId="{81F10330-9B7C-66CC-BF76-7F09F20A8164}"/>
          </ac:spMkLst>
        </pc:spChg>
      </pc:sldChg>
      <pc:sldChg chg="modSp">
        <pc:chgData name="Hafele, Jackson M" userId="S::jmhafele@iastate.edu::61072efc-f628-4d19-8dbb-6b66f22aff51" providerId="AD" clId="Web-{80F9B275-F988-499D-A495-DA8F8B7DE400}" dt="2023-04-30T23:08:27.367" v="44" actId="20577"/>
        <pc:sldMkLst>
          <pc:docMk/>
          <pc:sldMk cId="3501685181" sldId="331"/>
        </pc:sldMkLst>
        <pc:spChg chg="mod">
          <ac:chgData name="Hafele, Jackson M" userId="S::jmhafele@iastate.edu::61072efc-f628-4d19-8dbb-6b66f22aff51" providerId="AD" clId="Web-{80F9B275-F988-499D-A495-DA8F8B7DE400}" dt="2023-04-30T23:08:27.367" v="44" actId="20577"/>
          <ac:spMkLst>
            <pc:docMk/>
            <pc:sldMk cId="3501685181" sldId="331"/>
            <ac:spMk id="3" creationId="{E4302365-74B8-F4B0-30B9-C6C5B9270765}"/>
          </ac:spMkLst>
        </pc:spChg>
      </pc:sldChg>
    </pc:docChg>
  </pc:docChgLst>
  <pc:docChgLst>
    <pc:chgData name="Hafele, Jackson M" userId="S::jmhafele@iastate.edu::61072efc-f628-4d19-8dbb-6b66f22aff51" providerId="AD" clId="Web-{9D285F5B-C3EA-455A-852E-0567892C5749}"/>
    <pc:docChg chg="mod addSld delSld modSld modMainMaster">
      <pc:chgData name="Hafele, Jackson M" userId="S::jmhafele@iastate.edu::61072efc-f628-4d19-8dbb-6b66f22aff51" providerId="AD" clId="Web-{9D285F5B-C3EA-455A-852E-0567892C5749}" dt="2023-04-25T19:24:27.872" v="184"/>
      <pc:docMkLst>
        <pc:docMk/>
      </pc:docMkLst>
      <pc:sldChg chg="del">
        <pc:chgData name="Hafele, Jackson M" userId="S::jmhafele@iastate.edu::61072efc-f628-4d19-8dbb-6b66f22aff51" providerId="AD" clId="Web-{9D285F5B-C3EA-455A-852E-0567892C5749}" dt="2023-04-25T19:12:28.579" v="81"/>
        <pc:sldMkLst>
          <pc:docMk/>
          <pc:sldMk cId="1229539366" sldId="256"/>
        </pc:sldMkLst>
      </pc:sldChg>
      <pc:sldChg chg="del">
        <pc:chgData name="Hafele, Jackson M" userId="S::jmhafele@iastate.edu::61072efc-f628-4d19-8dbb-6b66f22aff51" providerId="AD" clId="Web-{9D285F5B-C3EA-455A-852E-0567892C5749}" dt="2023-04-25T19:12:28.595" v="83"/>
        <pc:sldMkLst>
          <pc:docMk/>
          <pc:sldMk cId="2213982410" sldId="257"/>
        </pc:sldMkLst>
      </pc:sldChg>
      <pc:sldChg chg="modSp del">
        <pc:chgData name="Hafele, Jackson M" userId="S::jmhafele@iastate.edu::61072efc-f628-4d19-8dbb-6b66f22aff51" providerId="AD" clId="Web-{9D285F5B-C3EA-455A-852E-0567892C5749}" dt="2023-04-25T19:12:28.595" v="84"/>
        <pc:sldMkLst>
          <pc:docMk/>
          <pc:sldMk cId="711102873" sldId="258"/>
        </pc:sldMkLst>
        <pc:spChg chg="mod">
          <ac:chgData name="Hafele, Jackson M" userId="S::jmhafele@iastate.edu::61072efc-f628-4d19-8dbb-6b66f22aff51" providerId="AD" clId="Web-{9D285F5B-C3EA-455A-852E-0567892C5749}" dt="2023-04-25T19:10:32.416" v="63" actId="20577"/>
          <ac:spMkLst>
            <pc:docMk/>
            <pc:sldMk cId="711102873" sldId="258"/>
            <ac:spMk id="232" creationId="{00000000-0000-0000-0000-000000000000}"/>
          </ac:spMkLst>
        </pc:spChg>
      </pc:sldChg>
      <pc:sldChg chg="del">
        <pc:chgData name="Hafele, Jackson M" userId="S::jmhafele@iastate.edu::61072efc-f628-4d19-8dbb-6b66f22aff51" providerId="AD" clId="Web-{9D285F5B-C3EA-455A-852E-0567892C5749}" dt="2023-04-25T19:12:28.595" v="86"/>
        <pc:sldMkLst>
          <pc:docMk/>
          <pc:sldMk cId="2974201060" sldId="259"/>
        </pc:sldMkLst>
      </pc:sldChg>
      <pc:sldChg chg="del">
        <pc:chgData name="Hafele, Jackson M" userId="S::jmhafele@iastate.edu::61072efc-f628-4d19-8dbb-6b66f22aff51" providerId="AD" clId="Web-{9D285F5B-C3EA-455A-852E-0567892C5749}" dt="2023-04-25T19:12:28.579" v="80"/>
        <pc:sldMkLst>
          <pc:docMk/>
          <pc:sldMk cId="255160249" sldId="264"/>
        </pc:sldMkLst>
      </pc:sldChg>
      <pc:sldChg chg="del">
        <pc:chgData name="Hafele, Jackson M" userId="S::jmhafele@iastate.edu::61072efc-f628-4d19-8dbb-6b66f22aff51" providerId="AD" clId="Web-{9D285F5B-C3EA-455A-852E-0567892C5749}" dt="2023-04-25T19:12:28.563" v="65"/>
        <pc:sldMkLst>
          <pc:docMk/>
          <pc:sldMk cId="844618037" sldId="267"/>
        </pc:sldMkLst>
      </pc:sldChg>
      <pc:sldChg chg="del">
        <pc:chgData name="Hafele, Jackson M" userId="S::jmhafele@iastate.edu::61072efc-f628-4d19-8dbb-6b66f22aff51" providerId="AD" clId="Web-{9D285F5B-C3EA-455A-852E-0567892C5749}" dt="2023-04-25T19:12:28.563" v="64"/>
        <pc:sldMkLst>
          <pc:docMk/>
          <pc:sldMk cId="1688186010" sldId="268"/>
        </pc:sldMkLst>
      </pc:sldChg>
      <pc:sldChg chg="del">
        <pc:chgData name="Hafele, Jackson M" userId="S::jmhafele@iastate.edu::61072efc-f628-4d19-8dbb-6b66f22aff51" providerId="AD" clId="Web-{9D285F5B-C3EA-455A-852E-0567892C5749}" dt="2023-04-25T19:12:28.563" v="66"/>
        <pc:sldMkLst>
          <pc:docMk/>
          <pc:sldMk cId="2669646929" sldId="269"/>
        </pc:sldMkLst>
      </pc:sldChg>
      <pc:sldChg chg="del">
        <pc:chgData name="Hafele, Jackson M" userId="S::jmhafele@iastate.edu::61072efc-f628-4d19-8dbb-6b66f22aff51" providerId="AD" clId="Web-{9D285F5B-C3EA-455A-852E-0567892C5749}" dt="2023-04-25T19:12:28.579" v="76"/>
        <pc:sldMkLst>
          <pc:docMk/>
          <pc:sldMk cId="1314321770" sldId="270"/>
        </pc:sldMkLst>
      </pc:sldChg>
      <pc:sldChg chg="del">
        <pc:chgData name="Hafele, Jackson M" userId="S::jmhafele@iastate.edu::61072efc-f628-4d19-8dbb-6b66f22aff51" providerId="AD" clId="Web-{9D285F5B-C3EA-455A-852E-0567892C5749}" dt="2023-04-25T19:12:28.579" v="77"/>
        <pc:sldMkLst>
          <pc:docMk/>
          <pc:sldMk cId="2960490400" sldId="271"/>
        </pc:sldMkLst>
      </pc:sldChg>
      <pc:sldChg chg="del">
        <pc:chgData name="Hafele, Jackson M" userId="S::jmhafele@iastate.edu::61072efc-f628-4d19-8dbb-6b66f22aff51" providerId="AD" clId="Web-{9D285F5B-C3EA-455A-852E-0567892C5749}" dt="2023-04-25T19:12:28.579" v="78"/>
        <pc:sldMkLst>
          <pc:docMk/>
          <pc:sldMk cId="1208693902" sldId="272"/>
        </pc:sldMkLst>
      </pc:sldChg>
      <pc:sldChg chg="del">
        <pc:chgData name="Hafele, Jackson M" userId="S::jmhafele@iastate.edu::61072efc-f628-4d19-8dbb-6b66f22aff51" providerId="AD" clId="Web-{9D285F5B-C3EA-455A-852E-0567892C5749}" dt="2023-04-25T19:12:28.579" v="79"/>
        <pc:sldMkLst>
          <pc:docMk/>
          <pc:sldMk cId="2366746421" sldId="273"/>
        </pc:sldMkLst>
      </pc:sldChg>
      <pc:sldChg chg="del">
        <pc:chgData name="Hafele, Jackson M" userId="S::jmhafele@iastate.edu::61072efc-f628-4d19-8dbb-6b66f22aff51" providerId="AD" clId="Web-{9D285F5B-C3EA-455A-852E-0567892C5749}" dt="2023-04-25T19:12:28.563" v="68"/>
        <pc:sldMkLst>
          <pc:docMk/>
          <pc:sldMk cId="2906496014" sldId="276"/>
        </pc:sldMkLst>
      </pc:sldChg>
      <pc:sldChg chg="del">
        <pc:chgData name="Hafele, Jackson M" userId="S::jmhafele@iastate.edu::61072efc-f628-4d19-8dbb-6b66f22aff51" providerId="AD" clId="Web-{9D285F5B-C3EA-455A-852E-0567892C5749}" dt="2023-04-25T19:12:28.563" v="69"/>
        <pc:sldMkLst>
          <pc:docMk/>
          <pc:sldMk cId="3264251563" sldId="277"/>
        </pc:sldMkLst>
      </pc:sldChg>
      <pc:sldChg chg="del">
        <pc:chgData name="Hafele, Jackson M" userId="S::jmhafele@iastate.edu::61072efc-f628-4d19-8dbb-6b66f22aff51" providerId="AD" clId="Web-{9D285F5B-C3EA-455A-852E-0567892C5749}" dt="2023-04-25T19:12:28.579" v="70"/>
        <pc:sldMkLst>
          <pc:docMk/>
          <pc:sldMk cId="728595902" sldId="278"/>
        </pc:sldMkLst>
      </pc:sldChg>
      <pc:sldChg chg="del">
        <pc:chgData name="Hafele, Jackson M" userId="S::jmhafele@iastate.edu::61072efc-f628-4d19-8dbb-6b66f22aff51" providerId="AD" clId="Web-{9D285F5B-C3EA-455A-852E-0567892C5749}" dt="2023-04-25T19:12:28.579" v="71"/>
        <pc:sldMkLst>
          <pc:docMk/>
          <pc:sldMk cId="4225057741" sldId="279"/>
        </pc:sldMkLst>
      </pc:sldChg>
      <pc:sldChg chg="del">
        <pc:chgData name="Hafele, Jackson M" userId="S::jmhafele@iastate.edu::61072efc-f628-4d19-8dbb-6b66f22aff51" providerId="AD" clId="Web-{9D285F5B-C3EA-455A-852E-0567892C5749}" dt="2023-04-25T19:12:28.579" v="72"/>
        <pc:sldMkLst>
          <pc:docMk/>
          <pc:sldMk cId="1008476120" sldId="280"/>
        </pc:sldMkLst>
      </pc:sldChg>
      <pc:sldChg chg="del">
        <pc:chgData name="Hafele, Jackson M" userId="S::jmhafele@iastate.edu::61072efc-f628-4d19-8dbb-6b66f22aff51" providerId="AD" clId="Web-{9D285F5B-C3EA-455A-852E-0567892C5749}" dt="2023-04-25T19:12:28.579" v="73"/>
        <pc:sldMkLst>
          <pc:docMk/>
          <pc:sldMk cId="2352722752" sldId="281"/>
        </pc:sldMkLst>
      </pc:sldChg>
      <pc:sldChg chg="modSp">
        <pc:chgData name="Hafele, Jackson M" userId="S::jmhafele@iastate.edu::61072efc-f628-4d19-8dbb-6b66f22aff51" providerId="AD" clId="Web-{9D285F5B-C3EA-455A-852E-0567892C5749}" dt="2023-04-25T19:20:13.294" v="146" actId="20577"/>
        <pc:sldMkLst>
          <pc:docMk/>
          <pc:sldMk cId="1077625098" sldId="284"/>
        </pc:sldMkLst>
        <pc:spChg chg="mod">
          <ac:chgData name="Hafele, Jackson M" userId="S::jmhafele@iastate.edu::61072efc-f628-4d19-8dbb-6b66f22aff51" providerId="AD" clId="Web-{9D285F5B-C3EA-455A-852E-0567892C5749}" dt="2023-04-25T19:13:12.050" v="88" actId="1076"/>
          <ac:spMkLst>
            <pc:docMk/>
            <pc:sldMk cId="1077625098" sldId="284"/>
            <ac:spMk id="224" creationId="{00000000-0000-0000-0000-000000000000}"/>
          </ac:spMkLst>
        </pc:spChg>
        <pc:spChg chg="mod">
          <ac:chgData name="Hafele, Jackson M" userId="S::jmhafele@iastate.edu::61072efc-f628-4d19-8dbb-6b66f22aff51" providerId="AD" clId="Web-{9D285F5B-C3EA-455A-852E-0567892C5749}" dt="2023-04-25T19:08:10.689" v="31" actId="14100"/>
          <ac:spMkLst>
            <pc:docMk/>
            <pc:sldMk cId="1077625098" sldId="284"/>
            <ac:spMk id="225" creationId="{00000000-0000-0000-0000-000000000000}"/>
          </ac:spMkLst>
        </pc:spChg>
        <pc:spChg chg="mod">
          <ac:chgData name="Hafele, Jackson M" userId="S::jmhafele@iastate.edu::61072efc-f628-4d19-8dbb-6b66f22aff51" providerId="AD" clId="Web-{9D285F5B-C3EA-455A-852E-0567892C5749}" dt="2023-04-25T19:20:13.294" v="146" actId="20577"/>
          <ac:spMkLst>
            <pc:docMk/>
            <pc:sldMk cId="1077625098" sldId="284"/>
            <ac:spMk id="226" creationId="{00000000-0000-0000-0000-000000000000}"/>
          </ac:spMkLst>
        </pc:spChg>
      </pc:sldChg>
      <pc:sldChg chg="del">
        <pc:chgData name="Hafele, Jackson M" userId="S::jmhafele@iastate.edu::61072efc-f628-4d19-8dbb-6b66f22aff51" providerId="AD" clId="Web-{9D285F5B-C3EA-455A-852E-0567892C5749}" dt="2023-04-25T19:12:28.595" v="82"/>
        <pc:sldMkLst>
          <pc:docMk/>
          <pc:sldMk cId="425850179" sldId="285"/>
        </pc:sldMkLst>
      </pc:sldChg>
      <pc:sldChg chg="del">
        <pc:chgData name="Hafele, Jackson M" userId="S::jmhafele@iastate.edu::61072efc-f628-4d19-8dbb-6b66f22aff51" providerId="AD" clId="Web-{9D285F5B-C3EA-455A-852E-0567892C5749}" dt="2023-04-25T19:12:28.579" v="74"/>
        <pc:sldMkLst>
          <pc:docMk/>
          <pc:sldMk cId="3514330224" sldId="286"/>
        </pc:sldMkLst>
      </pc:sldChg>
      <pc:sldChg chg="del">
        <pc:chgData name="Hafele, Jackson M" userId="S::jmhafele@iastate.edu::61072efc-f628-4d19-8dbb-6b66f22aff51" providerId="AD" clId="Web-{9D285F5B-C3EA-455A-852E-0567892C5749}" dt="2023-04-25T19:12:28.579" v="75"/>
        <pc:sldMkLst>
          <pc:docMk/>
          <pc:sldMk cId="1382738079" sldId="287"/>
        </pc:sldMkLst>
      </pc:sldChg>
      <pc:sldChg chg="del">
        <pc:chgData name="Hafele, Jackson M" userId="S::jmhafele@iastate.edu::61072efc-f628-4d19-8dbb-6b66f22aff51" providerId="AD" clId="Web-{9D285F5B-C3EA-455A-852E-0567892C5749}" dt="2023-04-25T19:12:28.563" v="67"/>
        <pc:sldMkLst>
          <pc:docMk/>
          <pc:sldMk cId="3893099624" sldId="288"/>
        </pc:sldMkLst>
      </pc:sldChg>
      <pc:sldChg chg="del">
        <pc:chgData name="Hafele, Jackson M" userId="S::jmhafele@iastate.edu::61072efc-f628-4d19-8dbb-6b66f22aff51" providerId="AD" clId="Web-{9D285F5B-C3EA-455A-852E-0567892C5749}" dt="2023-04-25T19:12:28.595" v="85"/>
        <pc:sldMkLst>
          <pc:docMk/>
          <pc:sldMk cId="2888854237" sldId="289"/>
        </pc:sldMkLst>
      </pc:sldChg>
      <pc:sldChg chg="modSp">
        <pc:chgData name="Hafele, Jackson M" userId="S::jmhafele@iastate.edu::61072efc-f628-4d19-8dbb-6b66f22aff51" providerId="AD" clId="Web-{9D285F5B-C3EA-455A-852E-0567892C5749}" dt="2023-04-25T19:17:20.174" v="137" actId="14100"/>
        <pc:sldMkLst>
          <pc:docMk/>
          <pc:sldMk cId="2107995726" sldId="291"/>
        </pc:sldMkLst>
        <pc:spChg chg="mod">
          <ac:chgData name="Hafele, Jackson M" userId="S::jmhafele@iastate.edu::61072efc-f628-4d19-8dbb-6b66f22aff51" providerId="AD" clId="Web-{9D285F5B-C3EA-455A-852E-0567892C5749}" dt="2023-04-25T19:17:20.174" v="137" actId="14100"/>
          <ac:spMkLst>
            <pc:docMk/>
            <pc:sldMk cId="2107995726" sldId="291"/>
            <ac:spMk id="5" creationId="{0384ABBC-DF41-79B2-1563-DDF481F573ED}"/>
          </ac:spMkLst>
        </pc:spChg>
      </pc:sldChg>
      <pc:sldChg chg="modSp">
        <pc:chgData name="Hafele, Jackson M" userId="S::jmhafele@iastate.edu::61072efc-f628-4d19-8dbb-6b66f22aff51" providerId="AD" clId="Web-{9D285F5B-C3EA-455A-852E-0567892C5749}" dt="2023-04-25T19:23:46.572" v="180" actId="20577"/>
        <pc:sldMkLst>
          <pc:docMk/>
          <pc:sldMk cId="1292320395" sldId="292"/>
        </pc:sldMkLst>
        <pc:spChg chg="mod">
          <ac:chgData name="Hafele, Jackson M" userId="S::jmhafele@iastate.edu::61072efc-f628-4d19-8dbb-6b66f22aff51" providerId="AD" clId="Web-{9D285F5B-C3EA-455A-852E-0567892C5749}" dt="2023-04-25T19:19:14.947" v="138" actId="20577"/>
          <ac:spMkLst>
            <pc:docMk/>
            <pc:sldMk cId="1292320395" sldId="292"/>
            <ac:spMk id="3" creationId="{6D8B6276-8E67-7AD6-A153-2242EFF56480}"/>
          </ac:spMkLst>
        </pc:spChg>
        <pc:spChg chg="mod">
          <ac:chgData name="Hafele, Jackson M" userId="S::jmhafele@iastate.edu::61072efc-f628-4d19-8dbb-6b66f22aff51" providerId="AD" clId="Web-{9D285F5B-C3EA-455A-852E-0567892C5749}" dt="2023-04-25T19:23:46.572" v="180" actId="20577"/>
          <ac:spMkLst>
            <pc:docMk/>
            <pc:sldMk cId="1292320395" sldId="292"/>
            <ac:spMk id="5" creationId="{EF3FE143-A8F0-8EEB-F682-D9C5C5A37A3F}"/>
          </ac:spMkLst>
        </pc:spChg>
        <pc:spChg chg="mod">
          <ac:chgData name="Hafele, Jackson M" userId="S::jmhafele@iastate.edu::61072efc-f628-4d19-8dbb-6b66f22aff51" providerId="AD" clId="Web-{9D285F5B-C3EA-455A-852E-0567892C5749}" dt="2023-04-25T19:19:31.963" v="140" actId="1076"/>
          <ac:spMkLst>
            <pc:docMk/>
            <pc:sldMk cId="1292320395" sldId="292"/>
            <ac:spMk id="234" creationId="{00000000-0000-0000-0000-000000000000}"/>
          </ac:spMkLst>
        </pc:spChg>
      </pc:sldChg>
      <pc:sldChg chg="del">
        <pc:chgData name="Hafele, Jackson M" userId="S::jmhafele@iastate.edu::61072efc-f628-4d19-8dbb-6b66f22aff51" providerId="AD" clId="Web-{9D285F5B-C3EA-455A-852E-0567892C5749}" dt="2023-04-25T19:20:43.202" v="149"/>
        <pc:sldMkLst>
          <pc:docMk/>
          <pc:sldMk cId="465648704" sldId="296"/>
        </pc:sldMkLst>
      </pc:sldChg>
      <pc:sldChg chg="del">
        <pc:chgData name="Hafele, Jackson M" userId="S::jmhafele@iastate.edu::61072efc-f628-4d19-8dbb-6b66f22aff51" providerId="AD" clId="Web-{9D285F5B-C3EA-455A-852E-0567892C5749}" dt="2023-04-25T19:20:41.374" v="148"/>
        <pc:sldMkLst>
          <pc:docMk/>
          <pc:sldMk cId="3372770724" sldId="297"/>
        </pc:sldMkLst>
      </pc:sldChg>
      <pc:sldChg chg="del">
        <pc:chgData name="Hafele, Jackson M" userId="S::jmhafele@iastate.edu::61072efc-f628-4d19-8dbb-6b66f22aff51" providerId="AD" clId="Web-{9D285F5B-C3EA-455A-852E-0567892C5749}" dt="2023-04-25T19:20:40.452" v="147"/>
        <pc:sldMkLst>
          <pc:docMk/>
          <pc:sldMk cId="1008985222" sldId="298"/>
        </pc:sldMkLst>
      </pc:sldChg>
      <pc:sldChg chg="add replId">
        <pc:chgData name="Hafele, Jackson M" userId="S::jmhafele@iastate.edu::61072efc-f628-4d19-8dbb-6b66f22aff51" providerId="AD" clId="Web-{9D285F5B-C3EA-455A-852E-0567892C5749}" dt="2023-04-25T19:19:45.730" v="141"/>
        <pc:sldMkLst>
          <pc:docMk/>
          <pc:sldMk cId="2607476116" sldId="298"/>
        </pc:sldMkLst>
      </pc:sldChg>
      <pc:sldChg chg="del">
        <pc:chgData name="Hafele, Jackson M" userId="S::jmhafele@iastate.edu::61072efc-f628-4d19-8dbb-6b66f22aff51" providerId="AD" clId="Web-{9D285F5B-C3EA-455A-852E-0567892C5749}" dt="2023-04-25T19:23:38.009" v="179"/>
        <pc:sldMkLst>
          <pc:docMk/>
          <pc:sldMk cId="3244618687" sldId="298"/>
        </pc:sldMkLst>
      </pc:sldChg>
      <pc:sldChg chg="del">
        <pc:chgData name="Hafele, Jackson M" userId="S::jmhafele@iastate.edu::61072efc-f628-4d19-8dbb-6b66f22aff51" providerId="AD" clId="Web-{9D285F5B-C3EA-455A-852E-0567892C5749}" dt="2023-04-25T19:19:51.230" v="142"/>
        <pc:sldMkLst>
          <pc:docMk/>
          <pc:sldMk cId="2607476116" sldId="299"/>
        </pc:sldMkLst>
      </pc:sldChg>
      <pc:sldChg chg="add del replId">
        <pc:chgData name="Hafele, Jackson M" userId="S::jmhafele@iastate.edu::61072efc-f628-4d19-8dbb-6b66f22aff51" providerId="AD" clId="Web-{9D285F5B-C3EA-455A-852E-0567892C5749}" dt="2023-04-25T19:23:35.931" v="178"/>
        <pc:sldMkLst>
          <pc:docMk/>
          <pc:sldMk cId="4104508525" sldId="299"/>
        </pc:sldMkLst>
      </pc:sldChg>
      <pc:sldMasterChg chg="mod modSldLayout">
        <pc:chgData name="Hafele, Jackson M" userId="S::jmhafele@iastate.edu::61072efc-f628-4d19-8dbb-6b66f22aff51" providerId="AD" clId="Web-{9D285F5B-C3EA-455A-852E-0567892C5749}" dt="2023-04-25T19:24:27.872" v="184"/>
        <pc:sldMasterMkLst>
          <pc:docMk/>
          <pc:sldMasterMk cId="0" sldId="2147483672"/>
        </pc:sldMasterMkLst>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59"/>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0"/>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1"/>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2"/>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3"/>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4"/>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5"/>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6"/>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7"/>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8"/>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69"/>
          </pc:sldLayoutMkLst>
        </pc:sldLayoutChg>
        <pc:sldLayoutChg chg="mod">
          <pc:chgData name="Hafele, Jackson M" userId="S::jmhafele@iastate.edu::61072efc-f628-4d19-8dbb-6b66f22aff51" providerId="AD" clId="Web-{9D285F5B-C3EA-455A-852E-0567892C5749}" dt="2023-04-25T19:24:27.872" v="184"/>
          <pc:sldLayoutMkLst>
            <pc:docMk/>
            <pc:sldMasterMk cId="0" sldId="2147483672"/>
            <pc:sldLayoutMk cId="0" sldId="2147483670"/>
          </pc:sldLayoutMkLst>
        </pc:sldLayoutChg>
      </pc:sldMasterChg>
    </pc:docChg>
  </pc:docChgLst>
  <pc:docChgLst>
    <pc:chgData name="Hafele, Jackson M" userId="S::jmhafele@iastate.edu::61072efc-f628-4d19-8dbb-6b66f22aff51" providerId="AD" clId="Web-{B10BE8DC-E51F-46F1-92DE-9D4E020660E8}"/>
    <pc:docChg chg="modSld">
      <pc:chgData name="Hafele, Jackson M" userId="S::jmhafele@iastate.edu::61072efc-f628-4d19-8dbb-6b66f22aff51" providerId="AD" clId="Web-{B10BE8DC-E51F-46F1-92DE-9D4E020660E8}" dt="2023-04-26T02:53:01.828" v="14"/>
      <pc:docMkLst>
        <pc:docMk/>
      </pc:docMkLst>
      <pc:sldChg chg="addSp delSp modSp">
        <pc:chgData name="Hafele, Jackson M" userId="S::jmhafele@iastate.edu::61072efc-f628-4d19-8dbb-6b66f22aff51" providerId="AD" clId="Web-{B10BE8DC-E51F-46F1-92DE-9D4E020660E8}" dt="2023-04-26T02:53:01.828" v="14"/>
        <pc:sldMkLst>
          <pc:docMk/>
          <pc:sldMk cId="1425667136" sldId="313"/>
        </pc:sldMkLst>
        <pc:spChg chg="del">
          <ac:chgData name="Hafele, Jackson M" userId="S::jmhafele@iastate.edu::61072efc-f628-4d19-8dbb-6b66f22aff51" providerId="AD" clId="Web-{B10BE8DC-E51F-46F1-92DE-9D4E020660E8}" dt="2023-04-26T02:52:14.780" v="0"/>
          <ac:spMkLst>
            <pc:docMk/>
            <pc:sldMk cId="1425667136" sldId="313"/>
            <ac:spMk id="3" creationId="{83EB15AE-652B-A3B3-7053-40AC85740C3D}"/>
          </ac:spMkLst>
        </pc:spChg>
        <pc:picChg chg="add del mod">
          <ac:chgData name="Hafele, Jackson M" userId="S::jmhafele@iastate.edu::61072efc-f628-4d19-8dbb-6b66f22aff51" providerId="AD" clId="Web-{B10BE8DC-E51F-46F1-92DE-9D4E020660E8}" dt="2023-04-26T02:53:01.812" v="13"/>
          <ac:picMkLst>
            <pc:docMk/>
            <pc:sldMk cId="1425667136" sldId="313"/>
            <ac:picMk id="5" creationId="{680926CF-7E4F-04C5-954D-DB143823E2A9}"/>
          </ac:picMkLst>
        </pc:picChg>
        <pc:picChg chg="add del mod">
          <ac:chgData name="Hafele, Jackson M" userId="S::jmhafele@iastate.edu::61072efc-f628-4d19-8dbb-6b66f22aff51" providerId="AD" clId="Web-{B10BE8DC-E51F-46F1-92DE-9D4E020660E8}" dt="2023-04-26T02:52:43.250" v="7"/>
          <ac:picMkLst>
            <pc:docMk/>
            <pc:sldMk cId="1425667136" sldId="313"/>
            <ac:picMk id="6" creationId="{767AAEBD-0264-5901-9D99-5CCE7DE891CD}"/>
          </ac:picMkLst>
        </pc:picChg>
        <pc:picChg chg="add del mod">
          <ac:chgData name="Hafele, Jackson M" userId="S::jmhafele@iastate.edu::61072efc-f628-4d19-8dbb-6b66f22aff51" providerId="AD" clId="Web-{B10BE8DC-E51F-46F1-92DE-9D4E020660E8}" dt="2023-04-26T02:53:01.828" v="14"/>
          <ac:picMkLst>
            <pc:docMk/>
            <pc:sldMk cId="1425667136" sldId="313"/>
            <ac:picMk id="7" creationId="{68E3244B-4ECB-EBF0-30EB-49FA317B86E6}"/>
          </ac:picMkLst>
        </pc:picChg>
      </pc:sldChg>
      <pc:sldChg chg="delSp">
        <pc:chgData name="Hafele, Jackson M" userId="S::jmhafele@iastate.edu::61072efc-f628-4d19-8dbb-6b66f22aff51" providerId="AD" clId="Web-{B10BE8DC-E51F-46F1-92DE-9D4E020660E8}" dt="2023-04-26T02:52:19.686" v="1"/>
        <pc:sldMkLst>
          <pc:docMk/>
          <pc:sldMk cId="1478756646" sldId="320"/>
        </pc:sldMkLst>
        <pc:spChg chg="del">
          <ac:chgData name="Hafele, Jackson M" userId="S::jmhafele@iastate.edu::61072efc-f628-4d19-8dbb-6b66f22aff51" providerId="AD" clId="Web-{B10BE8DC-E51F-46F1-92DE-9D4E020660E8}" dt="2023-04-26T02:52:19.686" v="1"/>
          <ac:spMkLst>
            <pc:docMk/>
            <pc:sldMk cId="1478756646" sldId="320"/>
            <ac:spMk id="3" creationId="{83EB15AE-652B-A3B3-7053-40AC85740C3D}"/>
          </ac:spMkLst>
        </pc:spChg>
      </pc:sldChg>
    </pc:docChg>
  </pc:docChgLst>
  <pc:docChgLst>
    <pc:chgData name="Ling, Gregory" userId="S::gling@iastate.edu::a8865a4c-9948-4007-9efe-c19fdfb6a2c3" providerId="AD" clId="Web-{09C22765-0447-4CAD-80E4-9ADC03A9C50B}"/>
    <pc:docChg chg="addSld modSld">
      <pc:chgData name="Ling, Gregory" userId="S::gling@iastate.edu::a8865a4c-9948-4007-9efe-c19fdfb6a2c3" providerId="AD" clId="Web-{09C22765-0447-4CAD-80E4-9ADC03A9C50B}" dt="2023-04-25T19:40:30.114" v="2"/>
      <pc:docMkLst>
        <pc:docMk/>
      </pc:docMkLst>
      <pc:sldChg chg="delSp">
        <pc:chgData name="Ling, Gregory" userId="S::gling@iastate.edu::a8865a4c-9948-4007-9efe-c19fdfb6a2c3" providerId="AD" clId="Web-{09C22765-0447-4CAD-80E4-9ADC03A9C50B}" dt="2023-04-25T19:40:30.114" v="2"/>
        <pc:sldMkLst>
          <pc:docMk/>
          <pc:sldMk cId="1292320395" sldId="292"/>
        </pc:sldMkLst>
        <pc:spChg chg="del">
          <ac:chgData name="Ling, Gregory" userId="S::gling@iastate.edu::a8865a4c-9948-4007-9efe-c19fdfb6a2c3" providerId="AD" clId="Web-{09C22765-0447-4CAD-80E4-9ADC03A9C50B}" dt="2023-04-25T19:40:30.114" v="2"/>
          <ac:spMkLst>
            <pc:docMk/>
            <pc:sldMk cId="1292320395" sldId="292"/>
            <ac:spMk id="5" creationId="{EF3FE143-A8F0-8EEB-F682-D9C5C5A37A3F}"/>
          </ac:spMkLst>
        </pc:spChg>
        <pc:spChg chg="del">
          <ac:chgData name="Ling, Gregory" userId="S::gling@iastate.edu::a8865a4c-9948-4007-9efe-c19fdfb6a2c3" providerId="AD" clId="Web-{09C22765-0447-4CAD-80E4-9ADC03A9C50B}" dt="2023-04-25T19:40:22.004" v="1"/>
          <ac:spMkLst>
            <pc:docMk/>
            <pc:sldMk cId="1292320395" sldId="292"/>
            <ac:spMk id="234" creationId="{00000000-0000-0000-0000-000000000000}"/>
          </ac:spMkLst>
        </pc:spChg>
      </pc:sldChg>
      <pc:sldChg chg="new">
        <pc:chgData name="Ling, Gregory" userId="S::gling@iastate.edu::a8865a4c-9948-4007-9efe-c19fdfb6a2c3" providerId="AD" clId="Web-{09C22765-0447-4CAD-80E4-9ADC03A9C50B}" dt="2023-04-25T19:36:12.917" v="0"/>
        <pc:sldMkLst>
          <pc:docMk/>
          <pc:sldMk cId="1465107208" sldId="296"/>
        </pc:sldMkLst>
      </pc:sldChg>
    </pc:docChg>
  </pc:docChgLst>
  <pc:docChgLst>
    <pc:chgData name="Galles, Will N" userId="S::wngalles@iastate.edu::baab4952-1140-4e13-ac04-b580ca9d6271" providerId="AD" clId="Web-{30D0C0BB-D41C-419C-A9BA-A5D91067FEB7}"/>
    <pc:docChg chg="modSld sldOrd">
      <pc:chgData name="Galles, Will N" userId="S::wngalles@iastate.edu::baab4952-1140-4e13-ac04-b580ca9d6271" providerId="AD" clId="Web-{30D0C0BB-D41C-419C-A9BA-A5D91067FEB7}" dt="2023-04-29T15:27:04.919" v="4"/>
      <pc:docMkLst>
        <pc:docMk/>
      </pc:docMkLst>
      <pc:sldChg chg="ord">
        <pc:chgData name="Galles, Will N" userId="S::wngalles@iastate.edu::baab4952-1140-4e13-ac04-b580ca9d6271" providerId="AD" clId="Web-{30D0C0BB-D41C-419C-A9BA-A5D91067FEB7}" dt="2023-04-29T15:27:04.919" v="4"/>
        <pc:sldMkLst>
          <pc:docMk/>
          <pc:sldMk cId="4033211846" sldId="317"/>
        </pc:sldMkLst>
      </pc:sldChg>
      <pc:sldChg chg="modSp">
        <pc:chgData name="Galles, Will N" userId="S::wngalles@iastate.edu::baab4952-1140-4e13-ac04-b580ca9d6271" providerId="AD" clId="Web-{30D0C0BB-D41C-419C-A9BA-A5D91067FEB7}" dt="2023-04-29T15:26:04.510" v="3" actId="1076"/>
        <pc:sldMkLst>
          <pc:docMk/>
          <pc:sldMk cId="1403902912" sldId="324"/>
        </pc:sldMkLst>
        <pc:picChg chg="mod">
          <ac:chgData name="Galles, Will N" userId="S::wngalles@iastate.edu::baab4952-1140-4e13-ac04-b580ca9d6271" providerId="AD" clId="Web-{30D0C0BB-D41C-419C-A9BA-A5D91067FEB7}" dt="2023-04-29T15:26:04.510" v="3" actId="1076"/>
          <ac:picMkLst>
            <pc:docMk/>
            <pc:sldMk cId="1403902912" sldId="324"/>
            <ac:picMk id="5" creationId="{A5E54175-0ED1-A1A1-7656-8E2B9CF4D0C3}"/>
          </ac:picMkLst>
        </pc:picChg>
      </pc:sldChg>
    </pc:docChg>
  </pc:docChgLst>
  <pc:docChgLst>
    <pc:chgData name="Galles, Will N" userId="S::wngalles@iastate.edu::baab4952-1140-4e13-ac04-b580ca9d6271" providerId="AD" clId="Web-{4C507332-2FA8-43B8-816F-81B73AB36741}"/>
    <pc:docChg chg="modSld">
      <pc:chgData name="Galles, Will N" userId="S::wngalles@iastate.edu::baab4952-1140-4e13-ac04-b580ca9d6271" providerId="AD" clId="Web-{4C507332-2FA8-43B8-816F-81B73AB36741}" dt="2023-05-02T20:05:05.858" v="46"/>
      <pc:docMkLst>
        <pc:docMk/>
      </pc:docMkLst>
      <pc:sldChg chg="addSp delSp modSp">
        <pc:chgData name="Galles, Will N" userId="S::wngalles@iastate.edu::baab4952-1140-4e13-ac04-b580ca9d6271" providerId="AD" clId="Web-{4C507332-2FA8-43B8-816F-81B73AB36741}" dt="2023-05-02T20:05:05.858" v="46"/>
        <pc:sldMkLst>
          <pc:docMk/>
          <pc:sldMk cId="2272166069" sldId="321"/>
        </pc:sldMkLst>
        <pc:spChg chg="add del mod">
          <ac:chgData name="Galles, Will N" userId="S::wngalles@iastate.edu::baab4952-1140-4e13-ac04-b580ca9d6271" providerId="AD" clId="Web-{4C507332-2FA8-43B8-816F-81B73AB36741}" dt="2023-05-02T20:03:34.915" v="15"/>
          <ac:spMkLst>
            <pc:docMk/>
            <pc:sldMk cId="2272166069" sldId="321"/>
            <ac:spMk id="8" creationId="{A4DC0E56-D78E-67B5-4462-1416344E85EA}"/>
          </ac:spMkLst>
        </pc:spChg>
        <pc:spChg chg="add del mod">
          <ac:chgData name="Galles, Will N" userId="S::wngalles@iastate.edu::baab4952-1140-4e13-ac04-b580ca9d6271" providerId="AD" clId="Web-{4C507332-2FA8-43B8-816F-81B73AB36741}" dt="2023-05-02T20:03:44.244" v="19"/>
          <ac:spMkLst>
            <pc:docMk/>
            <pc:sldMk cId="2272166069" sldId="321"/>
            <ac:spMk id="9" creationId="{725C2A90-8737-E22F-69CF-F77F89177880}"/>
          </ac:spMkLst>
        </pc:spChg>
        <pc:spChg chg="add del mod">
          <ac:chgData name="Galles, Will N" userId="S::wngalles@iastate.edu::baab4952-1140-4e13-ac04-b580ca9d6271" providerId="AD" clId="Web-{4C507332-2FA8-43B8-816F-81B73AB36741}" dt="2023-05-02T20:03:58.604" v="24"/>
          <ac:spMkLst>
            <pc:docMk/>
            <pc:sldMk cId="2272166069" sldId="321"/>
            <ac:spMk id="10" creationId="{69159A6D-A7C9-4287-09BE-F348C0632DE9}"/>
          </ac:spMkLst>
        </pc:spChg>
        <pc:spChg chg="add del mod">
          <ac:chgData name="Galles, Will N" userId="S::wngalles@iastate.edu::baab4952-1140-4e13-ac04-b580ca9d6271" providerId="AD" clId="Web-{4C507332-2FA8-43B8-816F-81B73AB36741}" dt="2023-05-02T20:04:23.059" v="28"/>
          <ac:spMkLst>
            <pc:docMk/>
            <pc:sldMk cId="2272166069" sldId="321"/>
            <ac:spMk id="11" creationId="{E258D01F-E5B0-2DB8-FD6F-9D04364BE73A}"/>
          </ac:spMkLst>
        </pc:spChg>
        <pc:spChg chg="add del mod">
          <ac:chgData name="Galles, Will N" userId="S::wngalles@iastate.edu::baab4952-1140-4e13-ac04-b580ca9d6271" providerId="AD" clId="Web-{4C507332-2FA8-43B8-816F-81B73AB36741}" dt="2023-05-02T20:04:28.981" v="32"/>
          <ac:spMkLst>
            <pc:docMk/>
            <pc:sldMk cId="2272166069" sldId="321"/>
            <ac:spMk id="12" creationId="{47C6D398-7E1E-166B-F4E6-A1CCA1E04DB6}"/>
          </ac:spMkLst>
        </pc:spChg>
        <pc:spChg chg="add del mod">
          <ac:chgData name="Galles, Will N" userId="S::wngalles@iastate.edu::baab4952-1140-4e13-ac04-b580ca9d6271" providerId="AD" clId="Web-{4C507332-2FA8-43B8-816F-81B73AB36741}" dt="2023-05-02T20:05:05.858" v="46"/>
          <ac:spMkLst>
            <pc:docMk/>
            <pc:sldMk cId="2272166069" sldId="321"/>
            <ac:spMk id="13" creationId="{2143B5D8-BFDF-754F-2212-D829290FE427}"/>
          </ac:spMkLst>
        </pc:spChg>
        <pc:picChg chg="add del mod">
          <ac:chgData name="Galles, Will N" userId="S::wngalles@iastate.edu::baab4952-1140-4e13-ac04-b580ca9d6271" providerId="AD" clId="Web-{4C507332-2FA8-43B8-816F-81B73AB36741}" dt="2023-05-02T20:04:48.420" v="41"/>
          <ac:picMkLst>
            <pc:docMk/>
            <pc:sldMk cId="2272166069" sldId="321"/>
            <ac:picMk id="3" creationId="{A36AAB0C-4122-CD78-7737-190F80D7C401}"/>
          </ac:picMkLst>
        </pc:picChg>
        <pc:picChg chg="add del mod">
          <ac:chgData name="Galles, Will N" userId="S::wngalles@iastate.edu::baab4952-1140-4e13-ac04-b580ca9d6271" providerId="AD" clId="Web-{4C507332-2FA8-43B8-816F-81B73AB36741}" dt="2023-05-02T20:04:51.170" v="42"/>
          <ac:picMkLst>
            <pc:docMk/>
            <pc:sldMk cId="2272166069" sldId="321"/>
            <ac:picMk id="5" creationId="{7090BE99-2353-8A43-8A63-4CAB3F9CD685}"/>
          </ac:picMkLst>
        </pc:picChg>
        <pc:picChg chg="mod">
          <ac:chgData name="Galles, Will N" userId="S::wngalles@iastate.edu::baab4952-1140-4e13-ac04-b580ca9d6271" providerId="AD" clId="Web-{4C507332-2FA8-43B8-816F-81B73AB36741}" dt="2023-05-02T20:04:45.701" v="39" actId="1076"/>
          <ac:picMkLst>
            <pc:docMk/>
            <pc:sldMk cId="2272166069" sldId="321"/>
            <ac:picMk id="6" creationId="{72948F7F-6602-CE70-4511-67DC05C99AA2}"/>
          </ac:picMkLst>
        </pc:picChg>
      </pc:sldChg>
    </pc:docChg>
  </pc:docChgLst>
  <pc:docChgLst>
    <pc:chgData name="Hafele, Jackson M" userId="S::jmhafele@iastate.edu::61072efc-f628-4d19-8dbb-6b66f22aff51" providerId="AD" clId="Web-{E23BA1DB-B854-45A0-ACDE-657BCB6974F3}"/>
    <pc:docChg chg="modSld">
      <pc:chgData name="Hafele, Jackson M" userId="S::jmhafele@iastate.edu::61072efc-f628-4d19-8dbb-6b66f22aff51" providerId="AD" clId="Web-{E23BA1DB-B854-45A0-ACDE-657BCB6974F3}" dt="2023-05-02T21:03:11.895" v="166" actId="1076"/>
      <pc:docMkLst>
        <pc:docMk/>
      </pc:docMkLst>
      <pc:sldChg chg="modSp modNotes">
        <pc:chgData name="Hafele, Jackson M" userId="S::jmhafele@iastate.edu::61072efc-f628-4d19-8dbb-6b66f22aff51" providerId="AD" clId="Web-{E23BA1DB-B854-45A0-ACDE-657BCB6974F3}" dt="2023-05-02T21:03:11.895" v="166" actId="1076"/>
        <pc:sldMkLst>
          <pc:docMk/>
          <pc:sldMk cId="1076482466" sldId="312"/>
        </pc:sldMkLst>
        <pc:spChg chg="mod">
          <ac:chgData name="Hafele, Jackson M" userId="S::jmhafele@iastate.edu::61072efc-f628-4d19-8dbb-6b66f22aff51" providerId="AD" clId="Web-{E23BA1DB-B854-45A0-ACDE-657BCB6974F3}" dt="2023-05-02T21:03:11.895" v="166" actId="1076"/>
          <ac:spMkLst>
            <pc:docMk/>
            <pc:sldMk cId="1076482466" sldId="312"/>
            <ac:spMk id="41" creationId="{B00D7BBF-E348-5A68-2536-E62ABF13235C}"/>
          </ac:spMkLst>
        </pc:spChg>
      </pc:sldChg>
    </pc:docChg>
  </pc:docChgLst>
  <pc:docChgLst>
    <pc:chgData name="Ling, Gregory T [E CPE]" userId="S::gling@iastate.edu::a8865a4c-9948-4007-9efe-c19fdfb6a2c3" providerId="AD" clId="Web-{0F2D1A72-10A4-4B15-913C-202CA9E3B8E3}"/>
    <pc:docChg chg="addSld delSld modSld">
      <pc:chgData name="Ling, Gregory T [E CPE]" userId="S::gling@iastate.edu::a8865a4c-9948-4007-9efe-c19fdfb6a2c3" providerId="AD" clId="Web-{0F2D1A72-10A4-4B15-913C-202CA9E3B8E3}" dt="2023-11-27T23:09:03.761" v="431" actId="1076"/>
      <pc:docMkLst>
        <pc:docMk/>
      </pc:docMkLst>
      <pc:sldChg chg="addSp delSp modSp">
        <pc:chgData name="Ling, Gregory T [E CPE]" userId="S::gling@iastate.edu::a8865a4c-9948-4007-9efe-c19fdfb6a2c3" providerId="AD" clId="Web-{0F2D1A72-10A4-4B15-913C-202CA9E3B8E3}" dt="2023-11-27T23:05:44.426" v="218"/>
        <pc:sldMkLst>
          <pc:docMk/>
          <pc:sldMk cId="1184123068" sldId="295"/>
        </pc:sldMkLst>
        <pc:picChg chg="add del mod">
          <ac:chgData name="Ling, Gregory T [E CPE]" userId="S::gling@iastate.edu::a8865a4c-9948-4007-9efe-c19fdfb6a2c3" providerId="AD" clId="Web-{0F2D1A72-10A4-4B15-913C-202CA9E3B8E3}" dt="2023-11-27T23:05:44.426" v="218"/>
          <ac:picMkLst>
            <pc:docMk/>
            <pc:sldMk cId="1184123068" sldId="295"/>
            <ac:picMk id="3" creationId="{2A4FE13E-45DA-748B-5EF3-771AD0E38214}"/>
          </ac:picMkLst>
        </pc:picChg>
      </pc:sldChg>
      <pc:sldChg chg="add del">
        <pc:chgData name="Ling, Gregory T [E CPE]" userId="S::gling@iastate.edu::a8865a4c-9948-4007-9efe-c19fdfb6a2c3" providerId="AD" clId="Web-{0F2D1A72-10A4-4B15-913C-202CA9E3B8E3}" dt="2023-11-27T21:53:59.207" v="1"/>
        <pc:sldMkLst>
          <pc:docMk/>
          <pc:sldMk cId="2359395319" sldId="309"/>
        </pc:sldMkLst>
      </pc:sldChg>
      <pc:sldChg chg="addSp delSp modSp">
        <pc:chgData name="Ling, Gregory T [E CPE]" userId="S::gling@iastate.edu::a8865a4c-9948-4007-9efe-c19fdfb6a2c3" providerId="AD" clId="Web-{0F2D1A72-10A4-4B15-913C-202CA9E3B8E3}" dt="2023-11-27T23:09:03.761" v="431" actId="1076"/>
        <pc:sldMkLst>
          <pc:docMk/>
          <pc:sldMk cId="1622785853" sldId="334"/>
        </pc:sldMkLst>
        <pc:picChg chg="add del mod">
          <ac:chgData name="Ling, Gregory T [E CPE]" userId="S::gling@iastate.edu::a8865a4c-9948-4007-9efe-c19fdfb6a2c3" providerId="AD" clId="Web-{0F2D1A72-10A4-4B15-913C-202CA9E3B8E3}" dt="2023-11-27T23:05:38.410" v="216"/>
          <ac:picMkLst>
            <pc:docMk/>
            <pc:sldMk cId="1622785853" sldId="334"/>
            <ac:picMk id="6" creationId="{5FAF09CA-258B-C4C3-48CE-96FE140D1944}"/>
          </ac:picMkLst>
        </pc:picChg>
        <pc:picChg chg="add mod">
          <ac:chgData name="Ling, Gregory T [E CPE]" userId="S::gling@iastate.edu::a8865a4c-9948-4007-9efe-c19fdfb6a2c3" providerId="AD" clId="Web-{0F2D1A72-10A4-4B15-913C-202CA9E3B8E3}" dt="2023-11-27T23:09:03.761" v="431" actId="1076"/>
          <ac:picMkLst>
            <pc:docMk/>
            <pc:sldMk cId="1622785853" sldId="334"/>
            <ac:picMk id="7" creationId="{31752AD2-8F68-AC51-AECE-5C44AE1864C2}"/>
          </ac:picMkLst>
        </pc:picChg>
      </pc:sldChg>
      <pc:sldChg chg="modSp">
        <pc:chgData name="Ling, Gregory T [E CPE]" userId="S::gling@iastate.edu::a8865a4c-9948-4007-9efe-c19fdfb6a2c3" providerId="AD" clId="Web-{0F2D1A72-10A4-4B15-913C-202CA9E3B8E3}" dt="2023-11-27T23:07:40.352" v="426" actId="20577"/>
        <pc:sldMkLst>
          <pc:docMk/>
          <pc:sldMk cId="62241033" sldId="335"/>
        </pc:sldMkLst>
        <pc:spChg chg="mod">
          <ac:chgData name="Ling, Gregory T [E CPE]" userId="S::gling@iastate.edu::a8865a4c-9948-4007-9efe-c19fdfb6a2c3" providerId="AD" clId="Web-{0F2D1A72-10A4-4B15-913C-202CA9E3B8E3}" dt="2023-11-27T23:07:40.352" v="426" actId="20577"/>
          <ac:spMkLst>
            <pc:docMk/>
            <pc:sldMk cId="62241033" sldId="335"/>
            <ac:spMk id="7" creationId="{63F4B89E-E21C-C65A-9343-6E9F636D6C2C}"/>
          </ac:spMkLst>
        </pc:spChg>
      </pc:sldChg>
      <pc:sldChg chg="addSp delSp modSp">
        <pc:chgData name="Ling, Gregory T [E CPE]" userId="S::gling@iastate.edu::a8865a4c-9948-4007-9efe-c19fdfb6a2c3" providerId="AD" clId="Web-{0F2D1A72-10A4-4B15-913C-202CA9E3B8E3}" dt="2023-11-27T23:06:02.521" v="220" actId="1076"/>
        <pc:sldMkLst>
          <pc:docMk/>
          <pc:sldMk cId="2853261746" sldId="358"/>
        </pc:sldMkLst>
        <pc:spChg chg="mod">
          <ac:chgData name="Ling, Gregory T [E CPE]" userId="S::gling@iastate.edu::a8865a4c-9948-4007-9efe-c19fdfb6a2c3" providerId="AD" clId="Web-{0F2D1A72-10A4-4B15-913C-202CA9E3B8E3}" dt="2023-11-27T23:05:19.207" v="211" actId="20577"/>
          <ac:spMkLst>
            <pc:docMk/>
            <pc:sldMk cId="2853261746" sldId="358"/>
            <ac:spMk id="3" creationId="{74D3D282-7F09-20D0-BA2C-573D4A5CD982}"/>
          </ac:spMkLst>
        </pc:spChg>
        <pc:picChg chg="add mod">
          <ac:chgData name="Ling, Gregory T [E CPE]" userId="S::gling@iastate.edu::a8865a4c-9948-4007-9efe-c19fdfb6a2c3" providerId="AD" clId="Web-{0F2D1A72-10A4-4B15-913C-202CA9E3B8E3}" dt="2023-11-27T23:06:02.521" v="220" actId="1076"/>
          <ac:picMkLst>
            <pc:docMk/>
            <pc:sldMk cId="2853261746" sldId="358"/>
            <ac:picMk id="6" creationId="{91595E79-D9B2-0BDC-31DC-9F391CE0E569}"/>
          </ac:picMkLst>
        </pc:picChg>
        <pc:picChg chg="del">
          <ac:chgData name="Ling, Gregory T [E CPE]" userId="S::gling@iastate.edu::a8865a4c-9948-4007-9efe-c19fdfb6a2c3" providerId="AD" clId="Web-{0F2D1A72-10A4-4B15-913C-202CA9E3B8E3}" dt="2023-11-27T23:05:21.925" v="212"/>
          <ac:picMkLst>
            <pc:docMk/>
            <pc:sldMk cId="2853261746" sldId="358"/>
            <ac:picMk id="7" creationId="{0C16119F-3ACC-7FF7-EB58-DB09B60F85C2}"/>
          </ac:picMkLst>
        </pc:picChg>
      </pc:sldChg>
      <pc:sldChg chg="modSp">
        <pc:chgData name="Ling, Gregory T [E CPE]" userId="S::gling@iastate.edu::a8865a4c-9948-4007-9efe-c19fdfb6a2c3" providerId="AD" clId="Web-{0F2D1A72-10A4-4B15-913C-202CA9E3B8E3}" dt="2023-11-27T23:04:03.579" v="53" actId="20577"/>
        <pc:sldMkLst>
          <pc:docMk/>
          <pc:sldMk cId="526554687" sldId="359"/>
        </pc:sldMkLst>
        <pc:spChg chg="mod">
          <ac:chgData name="Ling, Gregory T [E CPE]" userId="S::gling@iastate.edu::a8865a4c-9948-4007-9efe-c19fdfb6a2c3" providerId="AD" clId="Web-{0F2D1A72-10A4-4B15-913C-202CA9E3B8E3}" dt="2023-11-27T23:04:03.579" v="53" actId="20577"/>
          <ac:spMkLst>
            <pc:docMk/>
            <pc:sldMk cId="526554687" sldId="359"/>
            <ac:spMk id="7" creationId="{CD9FF9E9-8670-4862-3846-69B75C836265}"/>
          </ac:spMkLst>
        </pc:spChg>
      </pc:sldChg>
    </pc:docChg>
  </pc:docChgLst>
  <pc:docChgLst>
    <pc:chgData name="Galles, Will N" userId="S::wngalles@iastate.edu::baab4952-1140-4e13-ac04-b580ca9d6271" providerId="AD" clId="Web-{20BA5DA7-B9FB-4E34-9210-5060D4E1FBEA}"/>
    <pc:docChg chg="modSld">
      <pc:chgData name="Galles, Will N" userId="S::wngalles@iastate.edu::baab4952-1140-4e13-ac04-b580ca9d6271" providerId="AD" clId="Web-{20BA5DA7-B9FB-4E34-9210-5060D4E1FBEA}" dt="2023-04-18T20:48:51.965" v="1"/>
      <pc:docMkLst>
        <pc:docMk/>
      </pc:docMkLst>
      <pc:sldChg chg="mod modShow">
        <pc:chgData name="Galles, Will N" userId="S::wngalles@iastate.edu::baab4952-1140-4e13-ac04-b580ca9d6271" providerId="AD" clId="Web-{20BA5DA7-B9FB-4E34-9210-5060D4E1FBEA}" dt="2023-04-18T20:48:51.965" v="1"/>
        <pc:sldMkLst>
          <pc:docMk/>
          <pc:sldMk cId="711102873" sldId="258"/>
        </pc:sldMkLst>
      </pc:sldChg>
    </pc:docChg>
  </pc:docChgLst>
  <pc:docChgLst>
    <pc:chgData name="Breeding, Cade C" userId="17faa9be-3b5d-40c0-be5f-339ab44d4d6b" providerId="ADAL" clId="{377D15A1-382F-46AA-A841-AB260A286F4A}"/>
    <pc:docChg chg="undo custSel addSld delSld modSld">
      <pc:chgData name="Breeding, Cade C" userId="17faa9be-3b5d-40c0-be5f-339ab44d4d6b" providerId="ADAL" clId="{377D15A1-382F-46AA-A841-AB260A286F4A}" dt="2023-12-02T19:41:25.319" v="3372" actId="20577"/>
      <pc:docMkLst>
        <pc:docMk/>
      </pc:docMkLst>
      <pc:sldChg chg="modSp mod">
        <pc:chgData name="Breeding, Cade C" userId="17faa9be-3b5d-40c0-be5f-339ab44d4d6b" providerId="ADAL" clId="{377D15A1-382F-46AA-A841-AB260A286F4A}" dt="2023-11-27T21:55:36.152" v="2192" actId="20577"/>
        <pc:sldMkLst>
          <pc:docMk/>
          <pc:sldMk cId="1077625098" sldId="284"/>
        </pc:sldMkLst>
        <pc:spChg chg="mod">
          <ac:chgData name="Breeding, Cade C" userId="17faa9be-3b5d-40c0-be5f-339ab44d4d6b" providerId="ADAL" clId="{377D15A1-382F-46AA-A841-AB260A286F4A}" dt="2023-11-27T21:55:36.152" v="2192" actId="20577"/>
          <ac:spMkLst>
            <pc:docMk/>
            <pc:sldMk cId="1077625098" sldId="284"/>
            <ac:spMk id="226" creationId="{00000000-0000-0000-0000-000000000000}"/>
          </ac:spMkLst>
        </pc:spChg>
      </pc:sldChg>
      <pc:sldChg chg="modSp mod">
        <pc:chgData name="Breeding, Cade C" userId="17faa9be-3b5d-40c0-be5f-339ab44d4d6b" providerId="ADAL" clId="{377D15A1-382F-46AA-A841-AB260A286F4A}" dt="2023-11-27T20:45:34.563" v="1938" actId="20577"/>
        <pc:sldMkLst>
          <pc:docMk/>
          <pc:sldMk cId="1184123068" sldId="295"/>
        </pc:sldMkLst>
        <pc:spChg chg="mod">
          <ac:chgData name="Breeding, Cade C" userId="17faa9be-3b5d-40c0-be5f-339ab44d4d6b" providerId="ADAL" clId="{377D15A1-382F-46AA-A841-AB260A286F4A}" dt="2023-11-27T20:39:19.492" v="1684" actId="20577"/>
          <ac:spMkLst>
            <pc:docMk/>
            <pc:sldMk cId="1184123068" sldId="295"/>
            <ac:spMk id="5" creationId="{0384ABBC-DF41-79B2-1563-DDF481F573ED}"/>
          </ac:spMkLst>
        </pc:spChg>
        <pc:spChg chg="mod">
          <ac:chgData name="Breeding, Cade C" userId="17faa9be-3b5d-40c0-be5f-339ab44d4d6b" providerId="ADAL" clId="{377D15A1-382F-46AA-A841-AB260A286F4A}" dt="2023-11-27T20:45:34.563" v="1938" actId="20577"/>
          <ac:spMkLst>
            <pc:docMk/>
            <pc:sldMk cId="1184123068" sldId="295"/>
            <ac:spMk id="7" creationId="{7A5BBB19-F62B-A7C3-42E8-7610E32E17CD}"/>
          </ac:spMkLst>
        </pc:spChg>
      </pc:sldChg>
      <pc:sldChg chg="modSp mod">
        <pc:chgData name="Breeding, Cade C" userId="17faa9be-3b5d-40c0-be5f-339ab44d4d6b" providerId="ADAL" clId="{377D15A1-382F-46AA-A841-AB260A286F4A}" dt="2023-12-02T19:07:48.891" v="3200" actId="20577"/>
        <pc:sldMkLst>
          <pc:docMk/>
          <pc:sldMk cId="3793281654" sldId="306"/>
        </pc:sldMkLst>
        <pc:spChg chg="mod">
          <ac:chgData name="Breeding, Cade C" userId="17faa9be-3b5d-40c0-be5f-339ab44d4d6b" providerId="ADAL" clId="{377D15A1-382F-46AA-A841-AB260A286F4A}" dt="2023-12-02T19:07:48.891" v="3200" actId="20577"/>
          <ac:spMkLst>
            <pc:docMk/>
            <pc:sldMk cId="3793281654" sldId="306"/>
            <ac:spMk id="4" creationId="{A92DD06E-B268-2D23-584C-F4B9A07B06D8}"/>
          </ac:spMkLst>
        </pc:spChg>
      </pc:sldChg>
      <pc:sldChg chg="modSp mod modShow">
        <pc:chgData name="Breeding, Cade C" userId="17faa9be-3b5d-40c0-be5f-339ab44d4d6b" providerId="ADAL" clId="{377D15A1-382F-46AA-A841-AB260A286F4A}" dt="2023-12-02T19:10:55.258" v="3209" actId="20577"/>
        <pc:sldMkLst>
          <pc:docMk/>
          <pc:sldMk cId="1393578235" sldId="307"/>
        </pc:sldMkLst>
        <pc:spChg chg="mod">
          <ac:chgData name="Breeding, Cade C" userId="17faa9be-3b5d-40c0-be5f-339ab44d4d6b" providerId="ADAL" clId="{377D15A1-382F-46AA-A841-AB260A286F4A}" dt="2023-12-02T19:10:55.258" v="3209" actId="20577"/>
          <ac:spMkLst>
            <pc:docMk/>
            <pc:sldMk cId="1393578235" sldId="307"/>
            <ac:spMk id="4" creationId="{6EDEB087-5001-EBC9-FA1B-4550B755C4D9}"/>
          </ac:spMkLst>
        </pc:spChg>
      </pc:sldChg>
      <pc:sldChg chg="modNotesTx">
        <pc:chgData name="Breeding, Cade C" userId="17faa9be-3b5d-40c0-be5f-339ab44d4d6b" providerId="ADAL" clId="{377D15A1-382F-46AA-A841-AB260A286F4A}" dt="2023-11-27T21:03:26.137" v="1951" actId="20577"/>
        <pc:sldMkLst>
          <pc:docMk/>
          <pc:sldMk cId="1081180976" sldId="308"/>
        </pc:sldMkLst>
      </pc:sldChg>
      <pc:sldChg chg="modSp mod">
        <pc:chgData name="Breeding, Cade C" userId="17faa9be-3b5d-40c0-be5f-339ab44d4d6b" providerId="ADAL" clId="{377D15A1-382F-46AA-A841-AB260A286F4A}" dt="2023-12-02T19:38:55.759" v="3333" actId="20577"/>
        <pc:sldMkLst>
          <pc:docMk/>
          <pc:sldMk cId="2359395319" sldId="309"/>
        </pc:sldMkLst>
        <pc:spChg chg="mod">
          <ac:chgData name="Breeding, Cade C" userId="17faa9be-3b5d-40c0-be5f-339ab44d4d6b" providerId="ADAL" clId="{377D15A1-382F-46AA-A841-AB260A286F4A}" dt="2023-12-02T19:38:55.759" v="3333" actId="20577"/>
          <ac:spMkLst>
            <pc:docMk/>
            <pc:sldMk cId="2359395319" sldId="309"/>
            <ac:spMk id="4" creationId="{DCF48128-B8FC-E4B1-A656-DE12F51DD840}"/>
          </ac:spMkLst>
        </pc:spChg>
      </pc:sldChg>
      <pc:sldChg chg="modSp mod modShow">
        <pc:chgData name="Breeding, Cade C" userId="17faa9be-3b5d-40c0-be5f-339ab44d4d6b" providerId="ADAL" clId="{377D15A1-382F-46AA-A841-AB260A286F4A}" dt="2023-12-02T19:11:02.928" v="3211" actId="20577"/>
        <pc:sldMkLst>
          <pc:docMk/>
          <pc:sldMk cId="3997254568" sldId="310"/>
        </pc:sldMkLst>
        <pc:spChg chg="mod">
          <ac:chgData name="Breeding, Cade C" userId="17faa9be-3b5d-40c0-be5f-339ab44d4d6b" providerId="ADAL" clId="{377D15A1-382F-46AA-A841-AB260A286F4A}" dt="2023-12-02T19:11:02.928" v="3211" actId="20577"/>
          <ac:spMkLst>
            <pc:docMk/>
            <pc:sldMk cId="3997254568" sldId="310"/>
            <ac:spMk id="4" creationId="{861DF4DC-6B8B-77F6-FB62-857B1263799F}"/>
          </ac:spMkLst>
        </pc:spChg>
      </pc:sldChg>
      <pc:sldChg chg="modSp mod">
        <pc:chgData name="Breeding, Cade C" userId="17faa9be-3b5d-40c0-be5f-339ab44d4d6b" providerId="ADAL" clId="{377D15A1-382F-46AA-A841-AB260A286F4A}" dt="2023-12-02T19:21:41.898" v="3262" actId="20577"/>
        <pc:sldMkLst>
          <pc:docMk/>
          <pc:sldMk cId="685562181" sldId="311"/>
        </pc:sldMkLst>
        <pc:spChg chg="mod">
          <ac:chgData name="Breeding, Cade C" userId="17faa9be-3b5d-40c0-be5f-339ab44d4d6b" providerId="ADAL" clId="{377D15A1-382F-46AA-A841-AB260A286F4A}" dt="2023-12-02T19:21:41.898" v="3262" actId="20577"/>
          <ac:spMkLst>
            <pc:docMk/>
            <pc:sldMk cId="685562181" sldId="311"/>
            <ac:spMk id="4" creationId="{6A36ED1F-48ED-178D-7A76-41F2D384DFA8}"/>
          </ac:spMkLst>
        </pc:spChg>
        <pc:spChg chg="mod">
          <ac:chgData name="Breeding, Cade C" userId="17faa9be-3b5d-40c0-be5f-339ab44d4d6b" providerId="ADAL" clId="{377D15A1-382F-46AA-A841-AB260A286F4A}" dt="2023-11-27T21:53:38.444" v="2158" actId="20577"/>
          <ac:spMkLst>
            <pc:docMk/>
            <pc:sldMk cId="685562181" sldId="311"/>
            <ac:spMk id="8" creationId="{1784B38C-F50B-ED3B-CEE2-0985B8311EE6}"/>
          </ac:spMkLst>
        </pc:spChg>
      </pc:sldChg>
      <pc:sldChg chg="modSp mod modNotesTx">
        <pc:chgData name="Breeding, Cade C" userId="17faa9be-3b5d-40c0-be5f-339ab44d4d6b" providerId="ADAL" clId="{377D15A1-382F-46AA-A841-AB260A286F4A}" dt="2023-12-02T19:23:36.129" v="3274" actId="20577"/>
        <pc:sldMkLst>
          <pc:docMk/>
          <pc:sldMk cId="1076482466" sldId="312"/>
        </pc:sldMkLst>
        <pc:spChg chg="mod">
          <ac:chgData name="Breeding, Cade C" userId="17faa9be-3b5d-40c0-be5f-339ab44d4d6b" providerId="ADAL" clId="{377D15A1-382F-46AA-A841-AB260A286F4A}" dt="2023-12-02T19:23:36.129" v="3274" actId="20577"/>
          <ac:spMkLst>
            <pc:docMk/>
            <pc:sldMk cId="1076482466" sldId="312"/>
            <ac:spMk id="4" creationId="{6A36ED1F-48ED-178D-7A76-41F2D384DFA8}"/>
          </ac:spMkLst>
        </pc:spChg>
        <pc:spChg chg="mod">
          <ac:chgData name="Breeding, Cade C" userId="17faa9be-3b5d-40c0-be5f-339ab44d4d6b" providerId="ADAL" clId="{377D15A1-382F-46AA-A841-AB260A286F4A}" dt="2023-11-27T21:53:53.132" v="2178" actId="20577"/>
          <ac:spMkLst>
            <pc:docMk/>
            <pc:sldMk cId="1076482466" sldId="312"/>
            <ac:spMk id="19" creationId="{4375D79E-1716-3548-73F0-2D7B980CB76B}"/>
          </ac:spMkLst>
        </pc:spChg>
      </pc:sldChg>
      <pc:sldChg chg="mod modShow">
        <pc:chgData name="Breeding, Cade C" userId="17faa9be-3b5d-40c0-be5f-339ab44d4d6b" providerId="ADAL" clId="{377D15A1-382F-46AA-A841-AB260A286F4A}" dt="2023-11-26T18:58:14.573" v="408" actId="729"/>
        <pc:sldMkLst>
          <pc:docMk/>
          <pc:sldMk cId="1425667136" sldId="313"/>
        </pc:sldMkLst>
      </pc:sldChg>
      <pc:sldChg chg="modNotesTx">
        <pc:chgData name="Breeding, Cade C" userId="17faa9be-3b5d-40c0-be5f-339ab44d4d6b" providerId="ADAL" clId="{377D15A1-382F-46AA-A841-AB260A286F4A}" dt="2023-11-27T21:48:28.203" v="2125" actId="20577"/>
        <pc:sldMkLst>
          <pc:docMk/>
          <pc:sldMk cId="2715496486" sldId="314"/>
        </pc:sldMkLst>
      </pc:sldChg>
      <pc:sldChg chg="modSp mod modShow modNotesTx">
        <pc:chgData name="Breeding, Cade C" userId="17faa9be-3b5d-40c0-be5f-339ab44d4d6b" providerId="ADAL" clId="{377D15A1-382F-46AA-A841-AB260A286F4A}" dt="2023-11-27T20:53:34.328" v="1944" actId="729"/>
        <pc:sldMkLst>
          <pc:docMk/>
          <pc:sldMk cId="1288743768" sldId="316"/>
        </pc:sldMkLst>
        <pc:spChg chg="mod">
          <ac:chgData name="Breeding, Cade C" userId="17faa9be-3b5d-40c0-be5f-339ab44d4d6b" providerId="ADAL" clId="{377D15A1-382F-46AA-A841-AB260A286F4A}" dt="2023-11-26T19:08:23.324" v="515" actId="20577"/>
          <ac:spMkLst>
            <pc:docMk/>
            <pc:sldMk cId="1288743768" sldId="316"/>
            <ac:spMk id="2" creationId="{4775D64C-C549-1644-7CB9-C2364F028B63}"/>
          </ac:spMkLst>
        </pc:spChg>
      </pc:sldChg>
      <pc:sldChg chg="modSp mod modShow">
        <pc:chgData name="Breeding, Cade C" userId="17faa9be-3b5d-40c0-be5f-339ab44d4d6b" providerId="ADAL" clId="{377D15A1-382F-46AA-A841-AB260A286F4A}" dt="2023-12-02T19:35:41.747" v="3294" actId="20577"/>
        <pc:sldMkLst>
          <pc:docMk/>
          <pc:sldMk cId="4033211846" sldId="317"/>
        </pc:sldMkLst>
        <pc:spChg chg="mod">
          <ac:chgData name="Breeding, Cade C" userId="17faa9be-3b5d-40c0-be5f-339ab44d4d6b" providerId="ADAL" clId="{377D15A1-382F-46AA-A841-AB260A286F4A}" dt="2023-11-27T21:52:42.649" v="2143" actId="20577"/>
          <ac:spMkLst>
            <pc:docMk/>
            <pc:sldMk cId="4033211846" sldId="317"/>
            <ac:spMk id="2" creationId="{2CC652A0-323A-97F4-D50F-CB6F46DED11B}"/>
          </ac:spMkLst>
        </pc:spChg>
        <pc:spChg chg="mod">
          <ac:chgData name="Breeding, Cade C" userId="17faa9be-3b5d-40c0-be5f-339ab44d4d6b" providerId="ADAL" clId="{377D15A1-382F-46AA-A841-AB260A286F4A}" dt="2023-12-02T19:35:41.747" v="3294" actId="20577"/>
          <ac:spMkLst>
            <pc:docMk/>
            <pc:sldMk cId="4033211846" sldId="317"/>
            <ac:spMk id="4" creationId="{5CE70DDB-B869-4E79-08CB-DA8EA57CDC9E}"/>
          </ac:spMkLst>
        </pc:spChg>
      </pc:sldChg>
      <pc:sldChg chg="mod modShow">
        <pc:chgData name="Breeding, Cade C" userId="17faa9be-3b5d-40c0-be5f-339ab44d4d6b" providerId="ADAL" clId="{377D15A1-382F-46AA-A841-AB260A286F4A}" dt="2023-11-26T18:58:26.390" v="409" actId="729"/>
        <pc:sldMkLst>
          <pc:docMk/>
          <pc:sldMk cId="1478756646" sldId="320"/>
        </pc:sldMkLst>
      </pc:sldChg>
      <pc:sldChg chg="modNotesTx">
        <pc:chgData name="Breeding, Cade C" userId="17faa9be-3b5d-40c0-be5f-339ab44d4d6b" providerId="ADAL" clId="{377D15A1-382F-46AA-A841-AB260A286F4A}" dt="2023-11-27T21:15:18.127" v="2032" actId="20577"/>
        <pc:sldMkLst>
          <pc:docMk/>
          <pc:sldMk cId="2272166069" sldId="321"/>
        </pc:sldMkLst>
      </pc:sldChg>
      <pc:sldChg chg="modSp mod modNotesTx">
        <pc:chgData name="Breeding, Cade C" userId="17faa9be-3b5d-40c0-be5f-339ab44d4d6b" providerId="ADAL" clId="{377D15A1-382F-46AA-A841-AB260A286F4A}" dt="2023-12-02T19:39:49.374" v="3342" actId="20577"/>
        <pc:sldMkLst>
          <pc:docMk/>
          <pc:sldMk cId="619986069" sldId="323"/>
        </pc:sldMkLst>
        <pc:spChg chg="mod">
          <ac:chgData name="Breeding, Cade C" userId="17faa9be-3b5d-40c0-be5f-339ab44d4d6b" providerId="ADAL" clId="{377D15A1-382F-46AA-A841-AB260A286F4A}" dt="2023-12-02T19:39:49.374" v="3342" actId="20577"/>
          <ac:spMkLst>
            <pc:docMk/>
            <pc:sldMk cId="619986069" sldId="323"/>
            <ac:spMk id="4" creationId="{BFC91287-3F71-9B13-ECAB-AD2BC7F768BA}"/>
          </ac:spMkLst>
        </pc:spChg>
      </pc:sldChg>
      <pc:sldChg chg="modSp mod">
        <pc:chgData name="Breeding, Cade C" userId="17faa9be-3b5d-40c0-be5f-339ab44d4d6b" providerId="ADAL" clId="{377D15A1-382F-46AA-A841-AB260A286F4A}" dt="2023-12-02T19:38:28.078" v="3327" actId="20577"/>
        <pc:sldMkLst>
          <pc:docMk/>
          <pc:sldMk cId="1403902912" sldId="324"/>
        </pc:sldMkLst>
        <pc:spChg chg="mod">
          <ac:chgData name="Breeding, Cade C" userId="17faa9be-3b5d-40c0-be5f-339ab44d4d6b" providerId="ADAL" clId="{377D15A1-382F-46AA-A841-AB260A286F4A}" dt="2023-12-02T19:38:28.078" v="3327" actId="20577"/>
          <ac:spMkLst>
            <pc:docMk/>
            <pc:sldMk cId="1403902912" sldId="324"/>
            <ac:spMk id="4" creationId="{FDE73AA4-F376-F11A-65AE-16211593DA71}"/>
          </ac:spMkLst>
        </pc:spChg>
      </pc:sldChg>
      <pc:sldChg chg="mod modShow">
        <pc:chgData name="Breeding, Cade C" userId="17faa9be-3b5d-40c0-be5f-339ab44d4d6b" providerId="ADAL" clId="{377D15A1-382F-46AA-A841-AB260A286F4A}" dt="2023-11-26T19:10:56.713" v="517" actId="729"/>
        <pc:sldMkLst>
          <pc:docMk/>
          <pc:sldMk cId="1863054448" sldId="326"/>
        </pc:sldMkLst>
      </pc:sldChg>
      <pc:sldChg chg="modSp mod">
        <pc:chgData name="Breeding, Cade C" userId="17faa9be-3b5d-40c0-be5f-339ab44d4d6b" providerId="ADAL" clId="{377D15A1-382F-46AA-A841-AB260A286F4A}" dt="2023-11-27T21:51:04.627" v="2132" actId="20577"/>
        <pc:sldMkLst>
          <pc:docMk/>
          <pc:sldMk cId="477529787" sldId="328"/>
        </pc:sldMkLst>
        <pc:spChg chg="mod">
          <ac:chgData name="Breeding, Cade C" userId="17faa9be-3b5d-40c0-be5f-339ab44d4d6b" providerId="ADAL" clId="{377D15A1-382F-46AA-A841-AB260A286F4A}" dt="2023-11-27T21:51:04.627" v="2132" actId="20577"/>
          <ac:spMkLst>
            <pc:docMk/>
            <pc:sldMk cId="477529787" sldId="328"/>
            <ac:spMk id="7" creationId="{7A5BBB19-F62B-A7C3-42E8-7610E32E17CD}"/>
          </ac:spMkLst>
        </pc:spChg>
      </pc:sldChg>
      <pc:sldChg chg="modSp mod modNotesTx">
        <pc:chgData name="Breeding, Cade C" userId="17faa9be-3b5d-40c0-be5f-339ab44d4d6b" providerId="ADAL" clId="{377D15A1-382F-46AA-A841-AB260A286F4A}" dt="2023-11-27T21:54:17.835" v="2190" actId="20577"/>
        <pc:sldMkLst>
          <pc:docMk/>
          <pc:sldMk cId="1236429529" sldId="329"/>
        </pc:sldMkLst>
        <pc:spChg chg="mod">
          <ac:chgData name="Breeding, Cade C" userId="17faa9be-3b5d-40c0-be5f-339ab44d4d6b" providerId="ADAL" clId="{377D15A1-382F-46AA-A841-AB260A286F4A}" dt="2023-11-27T21:54:17.835" v="2190" actId="20577"/>
          <ac:spMkLst>
            <pc:docMk/>
            <pc:sldMk cId="1236429529" sldId="329"/>
            <ac:spMk id="5" creationId="{63B9F9A8-8EE4-D10F-CBAC-A6C632CCEF26}"/>
          </ac:spMkLst>
        </pc:spChg>
      </pc:sldChg>
      <pc:sldChg chg="mod modShow">
        <pc:chgData name="Breeding, Cade C" userId="17faa9be-3b5d-40c0-be5f-339ab44d4d6b" providerId="ADAL" clId="{377D15A1-382F-46AA-A841-AB260A286F4A}" dt="2023-11-26T18:50:40.755" v="0" actId="729"/>
        <pc:sldMkLst>
          <pc:docMk/>
          <pc:sldMk cId="2991465537" sldId="330"/>
        </pc:sldMkLst>
      </pc:sldChg>
      <pc:sldChg chg="modSp mod modShow modNotesTx">
        <pc:chgData name="Breeding, Cade C" userId="17faa9be-3b5d-40c0-be5f-339ab44d4d6b" providerId="ADAL" clId="{377D15A1-382F-46AA-A841-AB260A286F4A}" dt="2023-11-27T20:53:21.412" v="1942" actId="729"/>
        <pc:sldMkLst>
          <pc:docMk/>
          <pc:sldMk cId="3501685181" sldId="331"/>
        </pc:sldMkLst>
        <pc:spChg chg="mod">
          <ac:chgData name="Breeding, Cade C" userId="17faa9be-3b5d-40c0-be5f-339ab44d4d6b" providerId="ADAL" clId="{377D15A1-382F-46AA-A841-AB260A286F4A}" dt="2023-11-26T19:19:03.655" v="1049" actId="5793"/>
          <ac:spMkLst>
            <pc:docMk/>
            <pc:sldMk cId="3501685181" sldId="331"/>
            <ac:spMk id="2" creationId="{A87248AE-90CB-3DBD-0ADC-BB4042B77846}"/>
          </ac:spMkLst>
        </pc:spChg>
        <pc:spChg chg="mod">
          <ac:chgData name="Breeding, Cade C" userId="17faa9be-3b5d-40c0-be5f-339ab44d4d6b" providerId="ADAL" clId="{377D15A1-382F-46AA-A841-AB260A286F4A}" dt="2023-11-26T19:19:08.318" v="1053" actId="20577"/>
          <ac:spMkLst>
            <pc:docMk/>
            <pc:sldMk cId="3501685181" sldId="331"/>
            <ac:spMk id="3" creationId="{E4302365-74B8-F4B0-30B9-C6C5B9270765}"/>
          </ac:spMkLst>
        </pc:spChg>
      </pc:sldChg>
      <pc:sldChg chg="mod modShow">
        <pc:chgData name="Breeding, Cade C" userId="17faa9be-3b5d-40c0-be5f-339ab44d4d6b" providerId="ADAL" clId="{377D15A1-382F-46AA-A841-AB260A286F4A}" dt="2023-11-26T19:18:30.920" v="1004" actId="729"/>
        <pc:sldMkLst>
          <pc:docMk/>
          <pc:sldMk cId="3961598258" sldId="333"/>
        </pc:sldMkLst>
      </pc:sldChg>
      <pc:sldChg chg="delSp modSp add mod modShow modNotesTx">
        <pc:chgData name="Breeding, Cade C" userId="17faa9be-3b5d-40c0-be5f-339ab44d4d6b" providerId="ADAL" clId="{377D15A1-382F-46AA-A841-AB260A286F4A}" dt="2023-12-02T19:41:25.319" v="3372" actId="20577"/>
        <pc:sldMkLst>
          <pc:docMk/>
          <pc:sldMk cId="1622785853" sldId="334"/>
        </pc:sldMkLst>
        <pc:spChg chg="mod">
          <ac:chgData name="Breeding, Cade C" userId="17faa9be-3b5d-40c0-be5f-339ab44d4d6b" providerId="ADAL" clId="{377D15A1-382F-46AA-A841-AB260A286F4A}" dt="2023-11-26T19:11:48.034" v="588" actId="20577"/>
          <ac:spMkLst>
            <pc:docMk/>
            <pc:sldMk cId="1622785853" sldId="334"/>
            <ac:spMk id="2" creationId="{8C72872F-2318-F561-5713-EA20A5AD0ACA}"/>
          </ac:spMkLst>
        </pc:spChg>
        <pc:spChg chg="mod">
          <ac:chgData name="Breeding, Cade C" userId="17faa9be-3b5d-40c0-be5f-339ab44d4d6b" providerId="ADAL" clId="{377D15A1-382F-46AA-A841-AB260A286F4A}" dt="2023-11-28T16:54:00.188" v="3194" actId="20577"/>
          <ac:spMkLst>
            <pc:docMk/>
            <pc:sldMk cId="1622785853" sldId="334"/>
            <ac:spMk id="3" creationId="{74D3D282-7F09-20D0-BA2C-573D4A5CD982}"/>
          </ac:spMkLst>
        </pc:spChg>
        <pc:spChg chg="mod">
          <ac:chgData name="Breeding, Cade C" userId="17faa9be-3b5d-40c0-be5f-339ab44d4d6b" providerId="ADAL" clId="{377D15A1-382F-46AA-A841-AB260A286F4A}" dt="2023-12-02T19:41:25.319" v="3372" actId="20577"/>
          <ac:spMkLst>
            <pc:docMk/>
            <pc:sldMk cId="1622785853" sldId="334"/>
            <ac:spMk id="4" creationId="{85F28F43-DCB8-A37F-7E50-BC6ABE31234B}"/>
          </ac:spMkLst>
        </pc:spChg>
        <pc:spChg chg="mod">
          <ac:chgData name="Breeding, Cade C" userId="17faa9be-3b5d-40c0-be5f-339ab44d4d6b" providerId="ADAL" clId="{377D15A1-382F-46AA-A841-AB260A286F4A}" dt="2023-11-27T21:42:56.616" v="2059" actId="20577"/>
          <ac:spMkLst>
            <pc:docMk/>
            <pc:sldMk cId="1622785853" sldId="334"/>
            <ac:spMk id="5" creationId="{9AC68637-8F1B-591E-A06F-128567D9F548}"/>
          </ac:spMkLst>
        </pc:spChg>
        <pc:picChg chg="del">
          <ac:chgData name="Breeding, Cade C" userId="17faa9be-3b5d-40c0-be5f-339ab44d4d6b" providerId="ADAL" clId="{377D15A1-382F-46AA-A841-AB260A286F4A}" dt="2023-11-26T19:11:50.267" v="589" actId="478"/>
          <ac:picMkLst>
            <pc:docMk/>
            <pc:sldMk cId="1622785853" sldId="334"/>
            <ac:picMk id="9" creationId="{76F88FA0-C37D-8BF8-9F48-72B019AB034A}"/>
          </ac:picMkLst>
        </pc:picChg>
      </pc:sldChg>
      <pc:sldChg chg="modSp add mod modShow modNotesTx">
        <pc:chgData name="Breeding, Cade C" userId="17faa9be-3b5d-40c0-be5f-339ab44d4d6b" providerId="ADAL" clId="{377D15A1-382F-46AA-A841-AB260A286F4A}" dt="2023-12-02T19:41:13.068" v="3362" actId="20577"/>
        <pc:sldMkLst>
          <pc:docMk/>
          <pc:sldMk cId="62241033" sldId="335"/>
        </pc:sldMkLst>
        <pc:spChg chg="mod">
          <ac:chgData name="Breeding, Cade C" userId="17faa9be-3b5d-40c0-be5f-339ab44d4d6b" providerId="ADAL" clId="{377D15A1-382F-46AA-A841-AB260A286F4A}" dt="2023-11-26T19:17:38.853" v="887" actId="20577"/>
          <ac:spMkLst>
            <pc:docMk/>
            <pc:sldMk cId="62241033" sldId="335"/>
            <ac:spMk id="2" creationId="{8C72872F-2318-F561-5713-EA20A5AD0ACA}"/>
          </ac:spMkLst>
        </pc:spChg>
        <pc:spChg chg="mod">
          <ac:chgData name="Breeding, Cade C" userId="17faa9be-3b5d-40c0-be5f-339ab44d4d6b" providerId="ADAL" clId="{377D15A1-382F-46AA-A841-AB260A286F4A}" dt="2023-11-26T19:17:52.311" v="963" actId="20577"/>
          <ac:spMkLst>
            <pc:docMk/>
            <pc:sldMk cId="62241033" sldId="335"/>
            <ac:spMk id="3" creationId="{74D3D282-7F09-20D0-BA2C-573D4A5CD982}"/>
          </ac:spMkLst>
        </pc:spChg>
        <pc:spChg chg="mod">
          <ac:chgData name="Breeding, Cade C" userId="17faa9be-3b5d-40c0-be5f-339ab44d4d6b" providerId="ADAL" clId="{377D15A1-382F-46AA-A841-AB260A286F4A}" dt="2023-12-02T19:41:13.068" v="3362" actId="20577"/>
          <ac:spMkLst>
            <pc:docMk/>
            <pc:sldMk cId="62241033" sldId="335"/>
            <ac:spMk id="4" creationId="{85F28F43-DCB8-A37F-7E50-BC6ABE31234B}"/>
          </ac:spMkLst>
        </pc:spChg>
      </pc:sldChg>
      <pc:sldChg chg="modSp add mod modShow modNotesTx">
        <pc:chgData name="Breeding, Cade C" userId="17faa9be-3b5d-40c0-be5f-339ab44d4d6b" providerId="ADAL" clId="{377D15A1-382F-46AA-A841-AB260A286F4A}" dt="2023-12-02T19:38:00.898" v="3322" actId="20577"/>
        <pc:sldMkLst>
          <pc:docMk/>
          <pc:sldMk cId="2573270383" sldId="336"/>
        </pc:sldMkLst>
        <pc:spChg chg="mod">
          <ac:chgData name="Breeding, Cade C" userId="17faa9be-3b5d-40c0-be5f-339ab44d4d6b" providerId="ADAL" clId="{377D15A1-382F-46AA-A841-AB260A286F4A}" dt="2023-12-02T19:38:00.898" v="3322" actId="20577"/>
          <ac:spMkLst>
            <pc:docMk/>
            <pc:sldMk cId="2573270383" sldId="336"/>
            <ac:spMk id="4" creationId="{04A84574-939B-498E-F7F4-BCC082363DE9}"/>
          </ac:spMkLst>
        </pc:spChg>
      </pc:sldChg>
      <pc:sldChg chg="modSp add mod modShow modNotesTx">
        <pc:chgData name="Breeding, Cade C" userId="17faa9be-3b5d-40c0-be5f-339ab44d4d6b" providerId="ADAL" clId="{377D15A1-382F-46AA-A841-AB260A286F4A}" dt="2023-12-02T19:41:06.436" v="3357" actId="20577"/>
        <pc:sldMkLst>
          <pc:docMk/>
          <pc:sldMk cId="1587389850" sldId="337"/>
        </pc:sldMkLst>
        <pc:spChg chg="mod">
          <ac:chgData name="Breeding, Cade C" userId="17faa9be-3b5d-40c0-be5f-339ab44d4d6b" providerId="ADAL" clId="{377D15A1-382F-46AA-A841-AB260A286F4A}" dt="2023-11-26T19:31:09.084" v="1381" actId="20577"/>
          <ac:spMkLst>
            <pc:docMk/>
            <pc:sldMk cId="1587389850" sldId="337"/>
            <ac:spMk id="2" creationId="{8C72872F-2318-F561-5713-EA20A5AD0ACA}"/>
          </ac:spMkLst>
        </pc:spChg>
        <pc:spChg chg="mod">
          <ac:chgData name="Breeding, Cade C" userId="17faa9be-3b5d-40c0-be5f-339ab44d4d6b" providerId="ADAL" clId="{377D15A1-382F-46AA-A841-AB260A286F4A}" dt="2023-12-02T19:41:06.436" v="3357" actId="20577"/>
          <ac:spMkLst>
            <pc:docMk/>
            <pc:sldMk cId="1587389850" sldId="337"/>
            <ac:spMk id="4" creationId="{85F28F43-DCB8-A37F-7E50-BC6ABE31234B}"/>
          </ac:spMkLst>
        </pc:spChg>
      </pc:sldChg>
      <pc:sldChg chg="new del">
        <pc:chgData name="Breeding, Cade C" userId="17faa9be-3b5d-40c0-be5f-339ab44d4d6b" providerId="ADAL" clId="{377D15A1-382F-46AA-A841-AB260A286F4A}" dt="2023-11-27T20:40:45.947" v="1764" actId="47"/>
        <pc:sldMkLst>
          <pc:docMk/>
          <pc:sldMk cId="1359894939" sldId="338"/>
        </pc:sldMkLst>
      </pc:sldChg>
      <pc:sldChg chg="modSp add mod">
        <pc:chgData name="Breeding, Cade C" userId="17faa9be-3b5d-40c0-be5f-339ab44d4d6b" providerId="ADAL" clId="{377D15A1-382F-46AA-A841-AB260A286F4A}" dt="2023-11-27T20:41:40.517" v="1860" actId="20577"/>
        <pc:sldMkLst>
          <pc:docMk/>
          <pc:sldMk cId="3918825109" sldId="339"/>
        </pc:sldMkLst>
        <pc:spChg chg="mod">
          <ac:chgData name="Breeding, Cade C" userId="17faa9be-3b5d-40c0-be5f-339ab44d4d6b" providerId="ADAL" clId="{377D15A1-382F-46AA-A841-AB260A286F4A}" dt="2023-11-27T20:40:55.105" v="1788" actId="20577"/>
          <ac:spMkLst>
            <pc:docMk/>
            <pc:sldMk cId="3918825109" sldId="339"/>
            <ac:spMk id="5" creationId="{0384ABBC-DF41-79B2-1563-DDF481F573ED}"/>
          </ac:spMkLst>
        </pc:spChg>
        <pc:spChg chg="mod">
          <ac:chgData name="Breeding, Cade C" userId="17faa9be-3b5d-40c0-be5f-339ab44d4d6b" providerId="ADAL" clId="{377D15A1-382F-46AA-A841-AB260A286F4A}" dt="2023-11-27T20:41:40.517" v="1860" actId="20577"/>
          <ac:spMkLst>
            <pc:docMk/>
            <pc:sldMk cId="3918825109" sldId="339"/>
            <ac:spMk id="7" creationId="{7A5BBB19-F62B-A7C3-42E8-7610E32E17CD}"/>
          </ac:spMkLst>
        </pc:spChg>
      </pc:sldChg>
      <pc:sldChg chg="modNotesTx">
        <pc:chgData name="Breeding, Cade C" userId="17faa9be-3b5d-40c0-be5f-339ab44d4d6b" providerId="ADAL" clId="{377D15A1-382F-46AA-A841-AB260A286F4A}" dt="2023-11-27T21:48:33.843" v="2126" actId="20577"/>
        <pc:sldMkLst>
          <pc:docMk/>
          <pc:sldMk cId="1689462216" sldId="340"/>
        </pc:sldMkLst>
      </pc:sldChg>
      <pc:sldChg chg="add del">
        <pc:chgData name="Breeding, Cade C" userId="17faa9be-3b5d-40c0-be5f-339ab44d4d6b" providerId="ADAL" clId="{377D15A1-382F-46AA-A841-AB260A286F4A}" dt="2023-11-27T20:42:17.039" v="1862" actId="2696"/>
        <pc:sldMkLst>
          <pc:docMk/>
          <pc:sldMk cId="3005896147" sldId="340"/>
        </pc:sldMkLst>
      </pc:sldChg>
      <pc:sldChg chg="modSp add del mod">
        <pc:chgData name="Breeding, Cade C" userId="17faa9be-3b5d-40c0-be5f-339ab44d4d6b" providerId="ADAL" clId="{377D15A1-382F-46AA-A841-AB260A286F4A}" dt="2023-11-27T20:57:44.714" v="1950" actId="2696"/>
        <pc:sldMkLst>
          <pc:docMk/>
          <pc:sldMk cId="2197141496" sldId="341"/>
        </pc:sldMkLst>
        <pc:spChg chg="mod">
          <ac:chgData name="Breeding, Cade C" userId="17faa9be-3b5d-40c0-be5f-339ab44d4d6b" providerId="ADAL" clId="{377D15A1-382F-46AA-A841-AB260A286F4A}" dt="2023-11-27T20:57:31.807" v="1949" actId="20577"/>
          <ac:spMkLst>
            <pc:docMk/>
            <pc:sldMk cId="2197141496" sldId="341"/>
            <ac:spMk id="2" creationId="{85334DC4-A16D-3191-7AB6-E77EE5266D6B}"/>
          </ac:spMkLst>
        </pc:spChg>
      </pc:sldChg>
      <pc:sldChg chg="modSp mod">
        <pc:chgData name="Breeding, Cade C" userId="17faa9be-3b5d-40c0-be5f-339ab44d4d6b" providerId="ADAL" clId="{377D15A1-382F-46AA-A841-AB260A286F4A}" dt="2023-12-02T19:10:21.327" v="3207" actId="20577"/>
        <pc:sldMkLst>
          <pc:docMk/>
          <pc:sldMk cId="3927625841" sldId="341"/>
        </pc:sldMkLst>
        <pc:spChg chg="mod">
          <ac:chgData name="Breeding, Cade C" userId="17faa9be-3b5d-40c0-be5f-339ab44d4d6b" providerId="ADAL" clId="{377D15A1-382F-46AA-A841-AB260A286F4A}" dt="2023-12-02T19:10:21.327" v="3207" actId="20577"/>
          <ac:spMkLst>
            <pc:docMk/>
            <pc:sldMk cId="3927625841" sldId="341"/>
            <ac:spMk id="4" creationId="{A92DD06E-B268-2D23-584C-F4B9A07B06D8}"/>
          </ac:spMkLst>
        </pc:spChg>
      </pc:sldChg>
      <pc:sldChg chg="modSp mod">
        <pc:chgData name="Breeding, Cade C" userId="17faa9be-3b5d-40c0-be5f-339ab44d4d6b" providerId="ADAL" clId="{377D15A1-382F-46AA-A841-AB260A286F4A}" dt="2023-12-02T19:16:14.762" v="3218" actId="20577"/>
        <pc:sldMkLst>
          <pc:docMk/>
          <pc:sldMk cId="2670334146" sldId="347"/>
        </pc:sldMkLst>
        <pc:spChg chg="mod">
          <ac:chgData name="Breeding, Cade C" userId="17faa9be-3b5d-40c0-be5f-339ab44d4d6b" providerId="ADAL" clId="{377D15A1-382F-46AA-A841-AB260A286F4A}" dt="2023-12-02T19:16:14.762" v="3218" actId="20577"/>
          <ac:spMkLst>
            <pc:docMk/>
            <pc:sldMk cId="2670334146" sldId="347"/>
            <ac:spMk id="4" creationId="{910DED2C-A95A-7814-9942-1FE3E2D820E4}"/>
          </ac:spMkLst>
        </pc:spChg>
      </pc:sldChg>
      <pc:sldChg chg="modSp mod">
        <pc:chgData name="Breeding, Cade C" userId="17faa9be-3b5d-40c0-be5f-339ab44d4d6b" providerId="ADAL" clId="{377D15A1-382F-46AA-A841-AB260A286F4A}" dt="2023-12-02T19:18:00.129" v="3228" actId="20577"/>
        <pc:sldMkLst>
          <pc:docMk/>
          <pc:sldMk cId="42650996" sldId="348"/>
        </pc:sldMkLst>
        <pc:spChg chg="mod">
          <ac:chgData name="Breeding, Cade C" userId="17faa9be-3b5d-40c0-be5f-339ab44d4d6b" providerId="ADAL" clId="{377D15A1-382F-46AA-A841-AB260A286F4A}" dt="2023-12-02T19:18:00.129" v="3228" actId="20577"/>
          <ac:spMkLst>
            <pc:docMk/>
            <pc:sldMk cId="42650996" sldId="348"/>
            <ac:spMk id="4" creationId="{A47371B4-B4D2-F3F2-75AD-1F90B9ECC817}"/>
          </ac:spMkLst>
        </pc:spChg>
      </pc:sldChg>
      <pc:sldChg chg="modSp mod">
        <pc:chgData name="Breeding, Cade C" userId="17faa9be-3b5d-40c0-be5f-339ab44d4d6b" providerId="ADAL" clId="{377D15A1-382F-46AA-A841-AB260A286F4A}" dt="2023-12-02T19:28:06.418" v="3276" actId="20577"/>
        <pc:sldMkLst>
          <pc:docMk/>
          <pc:sldMk cId="4056332756" sldId="349"/>
        </pc:sldMkLst>
        <pc:spChg chg="mod">
          <ac:chgData name="Breeding, Cade C" userId="17faa9be-3b5d-40c0-be5f-339ab44d4d6b" providerId="ADAL" clId="{377D15A1-382F-46AA-A841-AB260A286F4A}" dt="2023-12-02T19:28:06.418" v="3276" actId="20577"/>
          <ac:spMkLst>
            <pc:docMk/>
            <pc:sldMk cId="4056332756" sldId="349"/>
            <ac:spMk id="4" creationId="{910DED2C-A95A-7814-9942-1FE3E2D820E4}"/>
          </ac:spMkLst>
        </pc:spChg>
      </pc:sldChg>
      <pc:sldChg chg="modSp mod modNotesTx">
        <pc:chgData name="Breeding, Cade C" userId="17faa9be-3b5d-40c0-be5f-339ab44d4d6b" providerId="ADAL" clId="{377D15A1-382F-46AA-A841-AB260A286F4A}" dt="2023-12-02T19:28:33.451" v="3278" actId="20577"/>
        <pc:sldMkLst>
          <pc:docMk/>
          <pc:sldMk cId="1865853961" sldId="350"/>
        </pc:sldMkLst>
        <pc:spChg chg="mod">
          <ac:chgData name="Breeding, Cade C" userId="17faa9be-3b5d-40c0-be5f-339ab44d4d6b" providerId="ADAL" clId="{377D15A1-382F-46AA-A841-AB260A286F4A}" dt="2023-12-02T19:28:33.451" v="3278" actId="20577"/>
          <ac:spMkLst>
            <pc:docMk/>
            <pc:sldMk cId="1865853961" sldId="350"/>
            <ac:spMk id="4" creationId="{910DED2C-A95A-7814-9942-1FE3E2D820E4}"/>
          </ac:spMkLst>
        </pc:spChg>
      </pc:sldChg>
      <pc:sldChg chg="modSp mod modNotesTx">
        <pc:chgData name="Breeding, Cade C" userId="17faa9be-3b5d-40c0-be5f-339ab44d4d6b" providerId="ADAL" clId="{377D15A1-382F-46AA-A841-AB260A286F4A}" dt="2023-12-02T19:29:50.504" v="3283" actId="20577"/>
        <pc:sldMkLst>
          <pc:docMk/>
          <pc:sldMk cId="3915118586" sldId="351"/>
        </pc:sldMkLst>
        <pc:spChg chg="mod">
          <ac:chgData name="Breeding, Cade C" userId="17faa9be-3b5d-40c0-be5f-339ab44d4d6b" providerId="ADAL" clId="{377D15A1-382F-46AA-A841-AB260A286F4A}" dt="2023-12-02T19:29:50.504" v="3283" actId="20577"/>
          <ac:spMkLst>
            <pc:docMk/>
            <pc:sldMk cId="3915118586" sldId="351"/>
            <ac:spMk id="4" creationId="{910DED2C-A95A-7814-9942-1FE3E2D820E4}"/>
          </ac:spMkLst>
        </pc:spChg>
      </pc:sldChg>
      <pc:sldChg chg="modSp mod modNotesTx">
        <pc:chgData name="Breeding, Cade C" userId="17faa9be-3b5d-40c0-be5f-339ab44d4d6b" providerId="ADAL" clId="{377D15A1-382F-46AA-A841-AB260A286F4A}" dt="2023-12-02T19:30:06.299" v="3288" actId="20577"/>
        <pc:sldMkLst>
          <pc:docMk/>
          <pc:sldMk cId="3957529159" sldId="352"/>
        </pc:sldMkLst>
        <pc:spChg chg="mod">
          <ac:chgData name="Breeding, Cade C" userId="17faa9be-3b5d-40c0-be5f-339ab44d4d6b" providerId="ADAL" clId="{377D15A1-382F-46AA-A841-AB260A286F4A}" dt="2023-12-02T19:30:06.299" v="3288" actId="20577"/>
          <ac:spMkLst>
            <pc:docMk/>
            <pc:sldMk cId="3957529159" sldId="352"/>
            <ac:spMk id="4" creationId="{910DED2C-A95A-7814-9942-1FE3E2D820E4}"/>
          </ac:spMkLst>
        </pc:spChg>
      </pc:sldChg>
      <pc:sldChg chg="modSp mod">
        <pc:chgData name="Breeding, Cade C" userId="17faa9be-3b5d-40c0-be5f-339ab44d4d6b" providerId="ADAL" clId="{377D15A1-382F-46AA-A841-AB260A286F4A}" dt="2023-12-02T19:18:24.464" v="3255" actId="20577"/>
        <pc:sldMkLst>
          <pc:docMk/>
          <pc:sldMk cId="337769522" sldId="354"/>
        </pc:sldMkLst>
        <pc:spChg chg="mod">
          <ac:chgData name="Breeding, Cade C" userId="17faa9be-3b5d-40c0-be5f-339ab44d4d6b" providerId="ADAL" clId="{377D15A1-382F-46AA-A841-AB260A286F4A}" dt="2023-12-02T19:18:24.464" v="3255" actId="20577"/>
          <ac:spMkLst>
            <pc:docMk/>
            <pc:sldMk cId="337769522" sldId="354"/>
            <ac:spMk id="4" creationId="{A47371B4-B4D2-F3F2-75AD-1F90B9ECC817}"/>
          </ac:spMkLst>
        </pc:spChg>
      </pc:sldChg>
      <pc:sldChg chg="modSp mod">
        <pc:chgData name="Breeding, Cade C" userId="17faa9be-3b5d-40c0-be5f-339ab44d4d6b" providerId="ADAL" clId="{377D15A1-382F-46AA-A841-AB260A286F4A}" dt="2023-12-02T19:18:18.060" v="3250" actId="20577"/>
        <pc:sldMkLst>
          <pc:docMk/>
          <pc:sldMk cId="2644882381" sldId="355"/>
        </pc:sldMkLst>
        <pc:spChg chg="mod">
          <ac:chgData name="Breeding, Cade C" userId="17faa9be-3b5d-40c0-be5f-339ab44d4d6b" providerId="ADAL" clId="{377D15A1-382F-46AA-A841-AB260A286F4A}" dt="2023-12-02T19:18:18.060" v="3250" actId="20577"/>
          <ac:spMkLst>
            <pc:docMk/>
            <pc:sldMk cId="2644882381" sldId="355"/>
            <ac:spMk id="4" creationId="{A47371B4-B4D2-F3F2-75AD-1F90B9ECC817}"/>
          </ac:spMkLst>
        </pc:spChg>
      </pc:sldChg>
      <pc:sldChg chg="modSp mod">
        <pc:chgData name="Breeding, Cade C" userId="17faa9be-3b5d-40c0-be5f-339ab44d4d6b" providerId="ADAL" clId="{377D15A1-382F-46AA-A841-AB260A286F4A}" dt="2023-12-02T19:18:30.083" v="3260" actId="20577"/>
        <pc:sldMkLst>
          <pc:docMk/>
          <pc:sldMk cId="1687947080" sldId="356"/>
        </pc:sldMkLst>
        <pc:spChg chg="mod">
          <ac:chgData name="Breeding, Cade C" userId="17faa9be-3b5d-40c0-be5f-339ab44d4d6b" providerId="ADAL" clId="{377D15A1-382F-46AA-A841-AB260A286F4A}" dt="2023-12-02T19:18:30.083" v="3260" actId="20577"/>
          <ac:spMkLst>
            <pc:docMk/>
            <pc:sldMk cId="1687947080" sldId="356"/>
            <ac:spMk id="4" creationId="{A47371B4-B4D2-F3F2-75AD-1F90B9ECC817}"/>
          </ac:spMkLst>
        </pc:spChg>
      </pc:sldChg>
      <pc:sldChg chg="modSp mod">
        <pc:chgData name="Breeding, Cade C" userId="17faa9be-3b5d-40c0-be5f-339ab44d4d6b" providerId="ADAL" clId="{377D15A1-382F-46AA-A841-AB260A286F4A}" dt="2023-12-02T19:18:09.490" v="3238" actId="20577"/>
        <pc:sldMkLst>
          <pc:docMk/>
          <pc:sldMk cId="2628499901" sldId="357"/>
        </pc:sldMkLst>
        <pc:spChg chg="mod">
          <ac:chgData name="Breeding, Cade C" userId="17faa9be-3b5d-40c0-be5f-339ab44d4d6b" providerId="ADAL" clId="{377D15A1-382F-46AA-A841-AB260A286F4A}" dt="2023-12-02T19:18:09.490" v="3238" actId="20577"/>
          <ac:spMkLst>
            <pc:docMk/>
            <pc:sldMk cId="2628499901" sldId="357"/>
            <ac:spMk id="4" creationId="{A47371B4-B4D2-F3F2-75AD-1F90B9ECC817}"/>
          </ac:spMkLst>
        </pc:spChg>
      </pc:sldChg>
      <pc:sldChg chg="modSp mod modNotesTx">
        <pc:chgData name="Breeding, Cade C" userId="17faa9be-3b5d-40c0-be5f-339ab44d4d6b" providerId="ADAL" clId="{377D15A1-382F-46AA-A841-AB260A286F4A}" dt="2023-12-02T19:41:18.686" v="3367" actId="20577"/>
        <pc:sldMkLst>
          <pc:docMk/>
          <pc:sldMk cId="2853261746" sldId="358"/>
        </pc:sldMkLst>
        <pc:spChg chg="mod">
          <ac:chgData name="Breeding, Cade C" userId="17faa9be-3b5d-40c0-be5f-339ab44d4d6b" providerId="ADAL" clId="{377D15A1-382F-46AA-A841-AB260A286F4A}" dt="2023-12-02T19:41:18.686" v="3367" actId="20577"/>
          <ac:spMkLst>
            <pc:docMk/>
            <pc:sldMk cId="2853261746" sldId="358"/>
            <ac:spMk id="4" creationId="{85F28F43-DCB8-A37F-7E50-BC6ABE31234B}"/>
          </ac:spMkLst>
        </pc:spChg>
      </pc:sldChg>
      <pc:sldChg chg="modSp mod modNotesTx">
        <pc:chgData name="Breeding, Cade C" userId="17faa9be-3b5d-40c0-be5f-339ab44d4d6b" providerId="ADAL" clId="{377D15A1-382F-46AA-A841-AB260A286F4A}" dt="2023-12-02T19:36:03.510" v="3305" actId="20577"/>
        <pc:sldMkLst>
          <pc:docMk/>
          <pc:sldMk cId="526554687" sldId="359"/>
        </pc:sldMkLst>
        <pc:spChg chg="mod">
          <ac:chgData name="Breeding, Cade C" userId="17faa9be-3b5d-40c0-be5f-339ab44d4d6b" providerId="ADAL" clId="{377D15A1-382F-46AA-A841-AB260A286F4A}" dt="2023-12-02T19:36:03.510" v="3305" actId="20577"/>
          <ac:spMkLst>
            <pc:docMk/>
            <pc:sldMk cId="526554687" sldId="359"/>
            <ac:spMk id="4" creationId="{5CE70DDB-B869-4E79-08CB-DA8EA57CDC9E}"/>
          </ac:spMkLst>
        </pc:spChg>
        <pc:spChg chg="mod">
          <ac:chgData name="Breeding, Cade C" userId="17faa9be-3b5d-40c0-be5f-339ab44d4d6b" providerId="ADAL" clId="{377D15A1-382F-46AA-A841-AB260A286F4A}" dt="2023-11-27T22:56:37.383" v="3189" actId="6549"/>
          <ac:spMkLst>
            <pc:docMk/>
            <pc:sldMk cId="526554687" sldId="359"/>
            <ac:spMk id="7" creationId="{CD9FF9E9-8670-4862-3846-69B75C836265}"/>
          </ac:spMkLst>
        </pc:spChg>
      </pc:sldChg>
      <pc:sldChg chg="modSp mod modNotesTx">
        <pc:chgData name="Breeding, Cade C" userId="17faa9be-3b5d-40c0-be5f-339ab44d4d6b" providerId="ADAL" clId="{377D15A1-382F-46AA-A841-AB260A286F4A}" dt="2023-12-02T19:40:52.585" v="3352" actId="20577"/>
        <pc:sldMkLst>
          <pc:docMk/>
          <pc:sldMk cId="4088338675" sldId="360"/>
        </pc:sldMkLst>
        <pc:spChg chg="mod">
          <ac:chgData name="Breeding, Cade C" userId="17faa9be-3b5d-40c0-be5f-339ab44d4d6b" providerId="ADAL" clId="{377D15A1-382F-46AA-A841-AB260A286F4A}" dt="2023-12-02T19:40:52.585" v="3352" actId="20577"/>
          <ac:spMkLst>
            <pc:docMk/>
            <pc:sldMk cId="4088338675" sldId="360"/>
            <ac:spMk id="4" creationId="{5CE70DDB-B869-4E79-08CB-DA8EA57CDC9E}"/>
          </ac:spMkLst>
        </pc:spChg>
        <pc:spChg chg="mod">
          <ac:chgData name="Breeding, Cade C" userId="17faa9be-3b5d-40c0-be5f-339ab44d4d6b" providerId="ADAL" clId="{377D15A1-382F-46AA-A841-AB260A286F4A}" dt="2023-11-27T22:35:30.170" v="3082" actId="20577"/>
          <ac:spMkLst>
            <pc:docMk/>
            <pc:sldMk cId="4088338675" sldId="360"/>
            <ac:spMk id="7" creationId="{CD9FF9E9-8670-4862-3846-69B75C836265}"/>
          </ac:spMkLst>
        </pc:spChg>
      </pc:sldChg>
      <pc:sldChg chg="modSp mod modNotesTx">
        <pc:chgData name="Breeding, Cade C" userId="17faa9be-3b5d-40c0-be5f-339ab44d4d6b" providerId="ADAL" clId="{377D15A1-382F-46AA-A841-AB260A286F4A}" dt="2023-12-02T19:36:15.843" v="3320" actId="20577"/>
        <pc:sldMkLst>
          <pc:docMk/>
          <pc:sldMk cId="2632851558" sldId="361"/>
        </pc:sldMkLst>
        <pc:spChg chg="mod">
          <ac:chgData name="Breeding, Cade C" userId="17faa9be-3b5d-40c0-be5f-339ab44d4d6b" providerId="ADAL" clId="{377D15A1-382F-46AA-A841-AB260A286F4A}" dt="2023-12-02T19:36:15.843" v="3320" actId="20577"/>
          <ac:spMkLst>
            <pc:docMk/>
            <pc:sldMk cId="2632851558" sldId="361"/>
            <ac:spMk id="4" creationId="{5CE70DDB-B869-4E79-08CB-DA8EA57CDC9E}"/>
          </ac:spMkLst>
        </pc:spChg>
        <pc:spChg chg="mod">
          <ac:chgData name="Breeding, Cade C" userId="17faa9be-3b5d-40c0-be5f-339ab44d4d6b" providerId="ADAL" clId="{377D15A1-382F-46AA-A841-AB260A286F4A}" dt="2023-11-27T22:24:17.921" v="2773" actId="20577"/>
          <ac:spMkLst>
            <pc:docMk/>
            <pc:sldMk cId="2632851558" sldId="361"/>
            <ac:spMk id="7" creationId="{CD9FF9E9-8670-4862-3846-69B75C836265}"/>
          </ac:spMkLst>
        </pc:spChg>
      </pc:sldChg>
      <pc:sldChg chg="modSp mod modNotesTx">
        <pc:chgData name="Breeding, Cade C" userId="17faa9be-3b5d-40c0-be5f-339ab44d4d6b" providerId="ADAL" clId="{377D15A1-382F-46AA-A841-AB260A286F4A}" dt="2023-12-02T19:39:54.493" v="3347" actId="20577"/>
        <pc:sldMkLst>
          <pc:docMk/>
          <pc:sldMk cId="3205641791" sldId="362"/>
        </pc:sldMkLst>
        <pc:spChg chg="mod">
          <ac:chgData name="Breeding, Cade C" userId="17faa9be-3b5d-40c0-be5f-339ab44d4d6b" providerId="ADAL" clId="{377D15A1-382F-46AA-A841-AB260A286F4A}" dt="2023-12-02T19:39:54.493" v="3347" actId="20577"/>
          <ac:spMkLst>
            <pc:docMk/>
            <pc:sldMk cId="3205641791" sldId="362"/>
            <ac:spMk id="4" creationId="{BFC91287-3F71-9B13-ECAB-AD2BC7F768BA}"/>
          </ac:spMkLst>
        </pc:spChg>
      </pc:sldChg>
      <pc:sldChg chg="add del">
        <pc:chgData name="Breeding, Cade C" userId="17faa9be-3b5d-40c0-be5f-339ab44d4d6b" providerId="ADAL" clId="{377D15A1-382F-46AA-A841-AB260A286F4A}" dt="2023-11-27T22:19:37.732" v="2404" actId="2696"/>
        <pc:sldMkLst>
          <pc:docMk/>
          <pc:sldMk cId="3954788201" sldId="362"/>
        </pc:sldMkLst>
      </pc:sldChg>
      <pc:sldChg chg="modSp mod">
        <pc:chgData name="Breeding, Cade C" userId="17faa9be-3b5d-40c0-be5f-339ab44d4d6b" providerId="ADAL" clId="{377D15A1-382F-46AA-A841-AB260A286F4A}" dt="2023-12-02T19:09:08.539" v="3202" actId="20577"/>
        <pc:sldMkLst>
          <pc:docMk/>
          <pc:sldMk cId="1151379116" sldId="363"/>
        </pc:sldMkLst>
        <pc:spChg chg="mod">
          <ac:chgData name="Breeding, Cade C" userId="17faa9be-3b5d-40c0-be5f-339ab44d4d6b" providerId="ADAL" clId="{377D15A1-382F-46AA-A841-AB260A286F4A}" dt="2023-12-02T19:09:08.539" v="3202" actId="20577"/>
          <ac:spMkLst>
            <pc:docMk/>
            <pc:sldMk cId="1151379116" sldId="363"/>
            <ac:spMk id="4" creationId="{B15371C7-F102-658C-7F5F-CBAF6F4BA9D8}"/>
          </ac:spMkLst>
        </pc:spChg>
      </pc:sldChg>
    </pc:docChg>
  </pc:docChgLst>
  <pc:docChgLst>
    <pc:chgData name="Hafele, Jackson M" userId="S::jmhafele@iastate.edu::61072efc-f628-4d19-8dbb-6b66f22aff51" providerId="AD" clId="Web-{FD9D10D6-9C5E-4EA5-BCD6-256143560594}"/>
    <pc:docChg chg="modSld">
      <pc:chgData name="Hafele, Jackson M" userId="S::jmhafele@iastate.edu::61072efc-f628-4d19-8dbb-6b66f22aff51" providerId="AD" clId="Web-{FD9D10D6-9C5E-4EA5-BCD6-256143560594}" dt="2023-05-02T19:47:43.985" v="11" actId="1076"/>
      <pc:docMkLst>
        <pc:docMk/>
      </pc:docMkLst>
      <pc:sldChg chg="addSp delSp modSp">
        <pc:chgData name="Hafele, Jackson M" userId="S::jmhafele@iastate.edu::61072efc-f628-4d19-8dbb-6b66f22aff51" providerId="AD" clId="Web-{FD9D10D6-9C5E-4EA5-BCD6-256143560594}" dt="2023-05-02T19:47:43.985" v="11" actId="1076"/>
        <pc:sldMkLst>
          <pc:docMk/>
          <pc:sldMk cId="2272166069" sldId="321"/>
        </pc:sldMkLst>
        <pc:spChg chg="add del mod">
          <ac:chgData name="Hafele, Jackson M" userId="S::jmhafele@iastate.edu::61072efc-f628-4d19-8dbb-6b66f22aff51" providerId="AD" clId="Web-{FD9D10D6-9C5E-4EA5-BCD6-256143560594}" dt="2023-05-02T19:47:26.500" v="3"/>
          <ac:spMkLst>
            <pc:docMk/>
            <pc:sldMk cId="2272166069" sldId="321"/>
            <ac:spMk id="5" creationId="{0AB4AA81-D982-1B20-A90E-A2CCC407E7A4}"/>
          </ac:spMkLst>
        </pc:spChg>
        <pc:picChg chg="mod">
          <ac:chgData name="Hafele, Jackson M" userId="S::jmhafele@iastate.edu::61072efc-f628-4d19-8dbb-6b66f22aff51" providerId="AD" clId="Web-{FD9D10D6-9C5E-4EA5-BCD6-256143560594}" dt="2023-05-02T19:47:43.985" v="11" actId="1076"/>
          <ac:picMkLst>
            <pc:docMk/>
            <pc:sldMk cId="2272166069" sldId="321"/>
            <ac:picMk id="3" creationId="{225C229B-BC2E-E70F-BA9D-EDCB30A9C866}"/>
          </ac:picMkLst>
        </pc:picChg>
      </pc:sldChg>
    </pc:docChg>
  </pc:docChgLst>
  <pc:docChgLst>
    <pc:chgData name="Hafele, Jackson M [E CPE]" userId="S::jmhafele@iastate.edu::61072efc-f628-4d19-8dbb-6b66f22aff51" providerId="AD" clId="Web-{F6597A38-4C6F-4FE8-BE26-5388A9A59D66}"/>
    <pc:docChg chg="modSld">
      <pc:chgData name="Hafele, Jackson M [E CPE]" userId="S::jmhafele@iastate.edu::61072efc-f628-4d19-8dbb-6b66f22aff51" providerId="AD" clId="Web-{F6597A38-4C6F-4FE8-BE26-5388A9A59D66}" dt="2023-12-02T17:34:16.802" v="117" actId="20577"/>
      <pc:docMkLst>
        <pc:docMk/>
      </pc:docMkLst>
      <pc:sldChg chg="addSp delSp modSp">
        <pc:chgData name="Hafele, Jackson M [E CPE]" userId="S::jmhafele@iastate.edu::61072efc-f628-4d19-8dbb-6b66f22aff51" providerId="AD" clId="Web-{F6597A38-4C6F-4FE8-BE26-5388A9A59D66}" dt="2023-12-02T17:27:14.256" v="16"/>
        <pc:sldMkLst>
          <pc:docMk/>
          <pc:sldMk cId="1622785853" sldId="334"/>
        </pc:sldMkLst>
        <pc:picChg chg="add del mod">
          <ac:chgData name="Hafele, Jackson M [E CPE]" userId="S::jmhafele@iastate.edu::61072efc-f628-4d19-8dbb-6b66f22aff51" providerId="AD" clId="Web-{F6597A38-4C6F-4FE8-BE26-5388A9A59D66}" dt="2023-12-02T17:27:14.256" v="16"/>
          <ac:picMkLst>
            <pc:docMk/>
            <pc:sldMk cId="1622785853" sldId="334"/>
            <ac:picMk id="8" creationId="{09634C5B-EDDB-A620-D084-A2C6DD513509}"/>
          </ac:picMkLst>
        </pc:picChg>
      </pc:sldChg>
      <pc:sldChg chg="modSp">
        <pc:chgData name="Hafele, Jackson M [E CPE]" userId="S::jmhafele@iastate.edu::61072efc-f628-4d19-8dbb-6b66f22aff51" providerId="AD" clId="Web-{F6597A38-4C6F-4FE8-BE26-5388A9A59D66}" dt="2023-12-02T17:34:16.802" v="117" actId="20577"/>
        <pc:sldMkLst>
          <pc:docMk/>
          <pc:sldMk cId="526554687" sldId="359"/>
        </pc:sldMkLst>
        <pc:spChg chg="mod">
          <ac:chgData name="Hafele, Jackson M [E CPE]" userId="S::jmhafele@iastate.edu::61072efc-f628-4d19-8dbb-6b66f22aff51" providerId="AD" clId="Web-{F6597A38-4C6F-4FE8-BE26-5388A9A59D66}" dt="2023-12-02T17:34:16.802" v="117" actId="20577"/>
          <ac:spMkLst>
            <pc:docMk/>
            <pc:sldMk cId="526554687" sldId="359"/>
            <ac:spMk id="7" creationId="{CD9FF9E9-8670-4862-3846-69B75C836265}"/>
          </ac:spMkLst>
        </pc:spChg>
      </pc:sldChg>
      <pc:sldChg chg="addSp delSp modSp">
        <pc:chgData name="Hafele, Jackson M [E CPE]" userId="S::jmhafele@iastate.edu::61072efc-f628-4d19-8dbb-6b66f22aff51" providerId="AD" clId="Web-{F6597A38-4C6F-4FE8-BE26-5388A9A59D66}" dt="2023-12-02T17:29:36.808" v="89" actId="20577"/>
        <pc:sldMkLst>
          <pc:docMk/>
          <pc:sldMk cId="2632851558" sldId="361"/>
        </pc:sldMkLst>
        <pc:spChg chg="mod">
          <ac:chgData name="Hafele, Jackson M [E CPE]" userId="S::jmhafele@iastate.edu::61072efc-f628-4d19-8dbb-6b66f22aff51" providerId="AD" clId="Web-{F6597A38-4C6F-4FE8-BE26-5388A9A59D66}" dt="2023-12-02T17:29:36.808" v="89" actId="20577"/>
          <ac:spMkLst>
            <pc:docMk/>
            <pc:sldMk cId="2632851558" sldId="361"/>
            <ac:spMk id="7" creationId="{CD9FF9E9-8670-4862-3846-69B75C836265}"/>
          </ac:spMkLst>
        </pc:spChg>
        <pc:picChg chg="add mod">
          <ac:chgData name="Hafele, Jackson M [E CPE]" userId="S::jmhafele@iastate.edu::61072efc-f628-4d19-8dbb-6b66f22aff51" providerId="AD" clId="Web-{F6597A38-4C6F-4FE8-BE26-5388A9A59D66}" dt="2023-12-02T17:27:54.820" v="26" actId="1076"/>
          <ac:picMkLst>
            <pc:docMk/>
            <pc:sldMk cId="2632851558" sldId="361"/>
            <ac:picMk id="6" creationId="{4FEF415B-5A9D-939D-066C-87AE5ED4A61D}"/>
          </ac:picMkLst>
        </pc:picChg>
        <pc:picChg chg="add mod">
          <ac:chgData name="Hafele, Jackson M [E CPE]" userId="S::jmhafele@iastate.edu::61072efc-f628-4d19-8dbb-6b66f22aff51" providerId="AD" clId="Web-{F6597A38-4C6F-4FE8-BE26-5388A9A59D66}" dt="2023-12-02T17:24:40.673" v="6" actId="1076"/>
          <ac:picMkLst>
            <pc:docMk/>
            <pc:sldMk cId="2632851558" sldId="361"/>
            <ac:picMk id="9" creationId="{60459A1C-F425-1DFA-6C56-81F0A957B15B}"/>
          </ac:picMkLst>
        </pc:picChg>
        <pc:picChg chg="add del mod">
          <ac:chgData name="Hafele, Jackson M [E CPE]" userId="S::jmhafele@iastate.edu::61072efc-f628-4d19-8dbb-6b66f22aff51" providerId="AD" clId="Web-{F6597A38-4C6F-4FE8-BE26-5388A9A59D66}" dt="2023-12-02T17:26:58.600" v="11"/>
          <ac:picMkLst>
            <pc:docMk/>
            <pc:sldMk cId="2632851558" sldId="361"/>
            <ac:picMk id="10" creationId="{E8976AA9-9208-49A7-CCEE-67AFC17CB3E7}"/>
          </ac:picMkLst>
        </pc:picChg>
        <pc:picChg chg="add mod">
          <ac:chgData name="Hafele, Jackson M [E CPE]" userId="S::jmhafele@iastate.edu::61072efc-f628-4d19-8dbb-6b66f22aff51" providerId="AD" clId="Web-{F6597A38-4C6F-4FE8-BE26-5388A9A59D66}" dt="2023-12-02T17:27:51.586" v="24" actId="1076"/>
          <ac:picMkLst>
            <pc:docMk/>
            <pc:sldMk cId="2632851558" sldId="361"/>
            <ac:picMk id="12" creationId="{D9D46706-C550-EA2A-891B-9A04C2923324}"/>
          </ac:picMkLst>
        </pc:picChg>
      </pc:sldChg>
    </pc:docChg>
  </pc:docChgLst>
  <pc:docChgLst>
    <pc:chgData name="Hafele, Jackson M [E CPE]" userId="S::jmhafele@iastate.edu::61072efc-f628-4d19-8dbb-6b66f22aff51" providerId="AD" clId="Web-{8A3070EA-BF4B-4AC3-B26E-AA6D5B6112BE}"/>
    <pc:docChg chg="modSld sldOrd">
      <pc:chgData name="Hafele, Jackson M [E CPE]" userId="S::jmhafele@iastate.edu::61072efc-f628-4d19-8dbb-6b66f22aff51" providerId="AD" clId="Web-{8A3070EA-BF4B-4AC3-B26E-AA6D5B6112BE}" dt="2023-11-27T20:01:51.887" v="29"/>
      <pc:docMkLst>
        <pc:docMk/>
      </pc:docMkLst>
      <pc:sldChg chg="modSp">
        <pc:chgData name="Hafele, Jackson M [E CPE]" userId="S::jmhafele@iastate.edu::61072efc-f628-4d19-8dbb-6b66f22aff51" providerId="AD" clId="Web-{8A3070EA-BF4B-4AC3-B26E-AA6D5B6112BE}" dt="2023-11-27T19:58:50.197" v="28" actId="14100"/>
        <pc:sldMkLst>
          <pc:docMk/>
          <pc:sldMk cId="2107995726" sldId="291"/>
        </pc:sldMkLst>
        <pc:spChg chg="mod">
          <ac:chgData name="Hafele, Jackson M [E CPE]" userId="S::jmhafele@iastate.edu::61072efc-f628-4d19-8dbb-6b66f22aff51" providerId="AD" clId="Web-{8A3070EA-BF4B-4AC3-B26E-AA6D5B6112BE}" dt="2023-11-27T19:58:50.197" v="28" actId="14100"/>
          <ac:spMkLst>
            <pc:docMk/>
            <pc:sldMk cId="2107995726" sldId="291"/>
            <ac:spMk id="7" creationId="{7A5BBB19-F62B-A7C3-42E8-7610E32E17CD}"/>
          </ac:spMkLst>
        </pc:spChg>
      </pc:sldChg>
      <pc:sldChg chg="mod ord modShow">
        <pc:chgData name="Hafele, Jackson M [E CPE]" userId="S::jmhafele@iastate.edu::61072efc-f628-4d19-8dbb-6b66f22aff51" providerId="AD" clId="Web-{8A3070EA-BF4B-4AC3-B26E-AA6D5B6112BE}" dt="2023-11-27T19:56:34.601" v="27"/>
        <pc:sldMkLst>
          <pc:docMk/>
          <pc:sldMk cId="1393578235" sldId="307"/>
        </pc:sldMkLst>
      </pc:sldChg>
      <pc:sldChg chg="modSp">
        <pc:chgData name="Hafele, Jackson M [E CPE]" userId="S::jmhafele@iastate.edu::61072efc-f628-4d19-8dbb-6b66f22aff51" providerId="AD" clId="Web-{8A3070EA-BF4B-4AC3-B26E-AA6D5B6112BE}" dt="2023-11-27T19:56:18.976" v="26" actId="20577"/>
        <pc:sldMkLst>
          <pc:docMk/>
          <pc:sldMk cId="1081180976" sldId="308"/>
        </pc:sldMkLst>
        <pc:spChg chg="mod">
          <ac:chgData name="Hafele, Jackson M [E CPE]" userId="S::jmhafele@iastate.edu::61072efc-f628-4d19-8dbb-6b66f22aff51" providerId="AD" clId="Web-{8A3070EA-BF4B-4AC3-B26E-AA6D5B6112BE}" dt="2023-11-27T19:56:18.976" v="26" actId="20577"/>
          <ac:spMkLst>
            <pc:docMk/>
            <pc:sldMk cId="1081180976" sldId="308"/>
            <ac:spMk id="3" creationId="{9B7069EA-FC4B-E10B-7DB7-A449C1FE1111}"/>
          </ac:spMkLst>
        </pc:spChg>
      </pc:sldChg>
      <pc:sldChg chg="mod modShow">
        <pc:chgData name="Hafele, Jackson M [E CPE]" userId="S::jmhafele@iastate.edu::61072efc-f628-4d19-8dbb-6b66f22aff51" providerId="AD" clId="Web-{8A3070EA-BF4B-4AC3-B26E-AA6D5B6112BE}" dt="2023-11-27T20:01:51.887" v="29"/>
        <pc:sldMkLst>
          <pc:docMk/>
          <pc:sldMk cId="3997254568" sldId="310"/>
        </pc:sldMkLst>
      </pc:sldChg>
    </pc:docChg>
  </pc:docChgLst>
  <pc:docChgLst>
    <pc:chgData name="Hafele, Jackson M" userId="S::jmhafele@iastate.edu::61072efc-f628-4d19-8dbb-6b66f22aff51" providerId="AD" clId="Web-{99BA216D-E696-4BB5-A912-D465683DEEA4}"/>
    <pc:docChg chg="modSld">
      <pc:chgData name="Hafele, Jackson M" userId="S::jmhafele@iastate.edu::61072efc-f628-4d19-8dbb-6b66f22aff51" providerId="AD" clId="Web-{99BA216D-E696-4BB5-A912-D465683DEEA4}" dt="2023-05-02T20:22:23.527" v="136"/>
      <pc:docMkLst>
        <pc:docMk/>
      </pc:docMkLst>
      <pc:sldChg chg="addSp delSp modSp addAnim delAnim modAnim modNotes">
        <pc:chgData name="Hafele, Jackson M" userId="S::jmhafele@iastate.edu::61072efc-f628-4d19-8dbb-6b66f22aff51" providerId="AD" clId="Web-{99BA216D-E696-4BB5-A912-D465683DEEA4}" dt="2023-05-02T20:22:23.527" v="136"/>
        <pc:sldMkLst>
          <pc:docMk/>
          <pc:sldMk cId="1076482466" sldId="312"/>
        </pc:sldMkLst>
        <pc:spChg chg="mod">
          <ac:chgData name="Hafele, Jackson M" userId="S::jmhafele@iastate.edu::61072efc-f628-4d19-8dbb-6b66f22aff51" providerId="AD" clId="Web-{99BA216D-E696-4BB5-A912-D465683DEEA4}" dt="2023-05-02T20:21:15.729" v="61" actId="20577"/>
          <ac:spMkLst>
            <pc:docMk/>
            <pc:sldMk cId="1076482466" sldId="312"/>
            <ac:spMk id="12" creationId="{DAF44873-2B3B-7993-CB46-22CFC90DB464}"/>
          </ac:spMkLst>
        </pc:spChg>
        <pc:spChg chg="topLvl">
          <ac:chgData name="Hafele, Jackson M" userId="S::jmhafele@iastate.edu::61072efc-f628-4d19-8dbb-6b66f22aff51" providerId="AD" clId="Web-{99BA216D-E696-4BB5-A912-D465683DEEA4}" dt="2023-05-02T20:19:00.382" v="0"/>
          <ac:spMkLst>
            <pc:docMk/>
            <pc:sldMk cId="1076482466" sldId="312"/>
            <ac:spMk id="24" creationId="{9762F008-2AD5-B9DC-0690-77E9176C8DAD}"/>
          </ac:spMkLst>
        </pc:spChg>
        <pc:spChg chg="topLvl">
          <ac:chgData name="Hafele, Jackson M" userId="S::jmhafele@iastate.edu::61072efc-f628-4d19-8dbb-6b66f22aff51" providerId="AD" clId="Web-{99BA216D-E696-4BB5-A912-D465683DEEA4}" dt="2023-05-02T20:19:00.382" v="0"/>
          <ac:spMkLst>
            <pc:docMk/>
            <pc:sldMk cId="1076482466" sldId="312"/>
            <ac:spMk id="27" creationId="{A8E3C229-815A-883A-6D35-20B9C05E7AB7}"/>
          </ac:spMkLst>
        </pc:spChg>
        <pc:spChg chg="topLvl">
          <ac:chgData name="Hafele, Jackson M" userId="S::jmhafele@iastate.edu::61072efc-f628-4d19-8dbb-6b66f22aff51" providerId="AD" clId="Web-{99BA216D-E696-4BB5-A912-D465683DEEA4}" dt="2023-05-02T20:19:12.679" v="2"/>
          <ac:spMkLst>
            <pc:docMk/>
            <pc:sldMk cId="1076482466" sldId="312"/>
            <ac:spMk id="30" creationId="{BDB062C2-7C48-CC7F-DC73-F4198F9BE0F8}"/>
          </ac:spMkLst>
        </pc:spChg>
        <pc:spChg chg="mod topLvl">
          <ac:chgData name="Hafele, Jackson M" userId="S::jmhafele@iastate.edu::61072efc-f628-4d19-8dbb-6b66f22aff51" providerId="AD" clId="Web-{99BA216D-E696-4BB5-A912-D465683DEEA4}" dt="2023-05-02T20:21:31.198" v="68" actId="20577"/>
          <ac:spMkLst>
            <pc:docMk/>
            <pc:sldMk cId="1076482466" sldId="312"/>
            <ac:spMk id="32" creationId="{9A5F4358-CBC7-7932-C6B0-6E8B0AE69E36}"/>
          </ac:spMkLst>
        </pc:spChg>
        <pc:spChg chg="topLvl">
          <ac:chgData name="Hafele, Jackson M" userId="S::jmhafele@iastate.edu::61072efc-f628-4d19-8dbb-6b66f22aff51" providerId="AD" clId="Web-{99BA216D-E696-4BB5-A912-D465683DEEA4}" dt="2023-05-02T20:19:12.679" v="2"/>
          <ac:spMkLst>
            <pc:docMk/>
            <pc:sldMk cId="1076482466" sldId="312"/>
            <ac:spMk id="35" creationId="{13CEC025-33F3-FB08-6D20-F2E134272F6D}"/>
          </ac:spMkLst>
        </pc:spChg>
        <pc:spChg chg="topLvl">
          <ac:chgData name="Hafele, Jackson M" userId="S::jmhafele@iastate.edu::61072efc-f628-4d19-8dbb-6b66f22aff51" providerId="AD" clId="Web-{99BA216D-E696-4BB5-A912-D465683DEEA4}" dt="2023-05-02T20:19:34.992" v="4"/>
          <ac:spMkLst>
            <pc:docMk/>
            <pc:sldMk cId="1076482466" sldId="312"/>
            <ac:spMk id="37" creationId="{3B3A53C3-DCBB-E59C-0A10-006EE4B90C79}"/>
          </ac:spMkLst>
        </pc:spChg>
        <pc:spChg chg="topLvl">
          <ac:chgData name="Hafele, Jackson M" userId="S::jmhafele@iastate.edu::61072efc-f628-4d19-8dbb-6b66f22aff51" providerId="AD" clId="Web-{99BA216D-E696-4BB5-A912-D465683DEEA4}" dt="2023-05-02T20:19:34.992" v="4"/>
          <ac:spMkLst>
            <pc:docMk/>
            <pc:sldMk cId="1076482466" sldId="312"/>
            <ac:spMk id="39" creationId="{C5AEB879-CF9B-D736-7784-756D1F8C017A}"/>
          </ac:spMkLst>
        </pc:spChg>
        <pc:spChg chg="topLvl">
          <ac:chgData name="Hafele, Jackson M" userId="S::jmhafele@iastate.edu::61072efc-f628-4d19-8dbb-6b66f22aff51" providerId="AD" clId="Web-{99BA216D-E696-4BB5-A912-D465683DEEA4}" dt="2023-05-02T20:19:34.992" v="4"/>
          <ac:spMkLst>
            <pc:docMk/>
            <pc:sldMk cId="1076482466" sldId="312"/>
            <ac:spMk id="41" creationId="{B00D7BBF-E348-5A68-2536-E62ABF13235C}"/>
          </ac:spMkLst>
        </pc:spChg>
        <pc:grpChg chg="add">
          <ac:chgData name="Hafele, Jackson M" userId="S::jmhafele@iastate.edu::61072efc-f628-4d19-8dbb-6b66f22aff51" providerId="AD" clId="Web-{99BA216D-E696-4BB5-A912-D465683DEEA4}" dt="2023-05-02T20:19:09.319" v="1"/>
          <ac:grpSpMkLst>
            <pc:docMk/>
            <pc:sldMk cId="1076482466" sldId="312"/>
            <ac:grpSpMk id="3" creationId="{77608461-A326-74BB-DE9C-DC12607DE13B}"/>
          </ac:grpSpMkLst>
        </pc:grpChg>
        <pc:grpChg chg="add">
          <ac:chgData name="Hafele, Jackson M" userId="S::jmhafele@iastate.edu::61072efc-f628-4d19-8dbb-6b66f22aff51" providerId="AD" clId="Web-{99BA216D-E696-4BB5-A912-D465683DEEA4}" dt="2023-05-02T20:19:30.867" v="3"/>
          <ac:grpSpMkLst>
            <pc:docMk/>
            <pc:sldMk cId="1076482466" sldId="312"/>
            <ac:grpSpMk id="6" creationId="{D0D627D2-A98C-2286-268A-A73D1A4CF2AE}"/>
          </ac:grpSpMkLst>
        </pc:grpChg>
        <pc:grpChg chg="add">
          <ac:chgData name="Hafele, Jackson M" userId="S::jmhafele@iastate.edu::61072efc-f628-4d19-8dbb-6b66f22aff51" providerId="AD" clId="Web-{99BA216D-E696-4BB5-A912-D465683DEEA4}" dt="2023-05-02T20:19:44.930" v="5"/>
          <ac:grpSpMkLst>
            <pc:docMk/>
            <pc:sldMk cId="1076482466" sldId="312"/>
            <ac:grpSpMk id="8" creationId="{5EF75416-BCC4-6B7D-9DE1-8A4D5A4848C5}"/>
          </ac:grpSpMkLst>
        </pc:grpChg>
        <pc:grpChg chg="del">
          <ac:chgData name="Hafele, Jackson M" userId="S::jmhafele@iastate.edu::61072efc-f628-4d19-8dbb-6b66f22aff51" providerId="AD" clId="Web-{99BA216D-E696-4BB5-A912-D465683DEEA4}" dt="2023-05-02T20:19:00.382" v="0"/>
          <ac:grpSpMkLst>
            <pc:docMk/>
            <pc:sldMk cId="1076482466" sldId="312"/>
            <ac:grpSpMk id="45" creationId="{2E020C65-3F13-D9B8-1583-9F73B92C24F5}"/>
          </ac:grpSpMkLst>
        </pc:grpChg>
        <pc:grpChg chg="del">
          <ac:chgData name="Hafele, Jackson M" userId="S::jmhafele@iastate.edu::61072efc-f628-4d19-8dbb-6b66f22aff51" providerId="AD" clId="Web-{99BA216D-E696-4BB5-A912-D465683DEEA4}" dt="2023-05-02T20:19:12.679" v="2"/>
          <ac:grpSpMkLst>
            <pc:docMk/>
            <pc:sldMk cId="1076482466" sldId="312"/>
            <ac:grpSpMk id="46" creationId="{A15C8847-6DE5-E49E-73BA-1DC6E62589C1}"/>
          </ac:grpSpMkLst>
        </pc:grpChg>
        <pc:grpChg chg="del">
          <ac:chgData name="Hafele, Jackson M" userId="S::jmhafele@iastate.edu::61072efc-f628-4d19-8dbb-6b66f22aff51" providerId="AD" clId="Web-{99BA216D-E696-4BB5-A912-D465683DEEA4}" dt="2023-05-02T20:19:34.992" v="4"/>
          <ac:grpSpMkLst>
            <pc:docMk/>
            <pc:sldMk cId="1076482466" sldId="312"/>
            <ac:grpSpMk id="47" creationId="{582F98ED-6119-90E8-E546-D6987C020455}"/>
          </ac:grpSpMkLst>
        </pc:grpChg>
      </pc:sldChg>
    </pc:docChg>
  </pc:docChgLst>
  <pc:docChgLst>
    <pc:chgData name="Galles, Will N" userId="S::wngalles@iastate.edu::baab4952-1140-4e13-ac04-b580ca9d6271" providerId="AD" clId="Web-{63455970-A3F8-423C-A14E-8B885689775D}"/>
    <pc:docChg chg="modSld sldOrd">
      <pc:chgData name="Galles, Will N" userId="S::wngalles@iastate.edu::baab4952-1140-4e13-ac04-b580ca9d6271" providerId="AD" clId="Web-{63455970-A3F8-423C-A14E-8B885689775D}" dt="2023-05-01T14:47:29.835" v="76" actId="1076"/>
      <pc:docMkLst>
        <pc:docMk/>
      </pc:docMkLst>
      <pc:sldChg chg="modSp">
        <pc:chgData name="Galles, Will N" userId="S::wngalles@iastate.edu::baab4952-1140-4e13-ac04-b580ca9d6271" providerId="AD" clId="Web-{63455970-A3F8-423C-A14E-8B885689775D}" dt="2023-05-01T14:03:40.958" v="67" actId="20577"/>
        <pc:sldMkLst>
          <pc:docMk/>
          <pc:sldMk cId="3016582785" sldId="293"/>
        </pc:sldMkLst>
        <pc:spChg chg="mod">
          <ac:chgData name="Galles, Will N" userId="S::wngalles@iastate.edu::baab4952-1140-4e13-ac04-b580ca9d6271" providerId="AD" clId="Web-{63455970-A3F8-423C-A14E-8B885689775D}" dt="2023-05-01T14:03:40.958" v="67" actId="20577"/>
          <ac:spMkLst>
            <pc:docMk/>
            <pc:sldMk cId="3016582785" sldId="293"/>
            <ac:spMk id="7" creationId="{7A5BBB19-F62B-A7C3-42E8-7610E32E17CD}"/>
          </ac:spMkLst>
        </pc:spChg>
      </pc:sldChg>
      <pc:sldChg chg="modSp mod ord modShow">
        <pc:chgData name="Galles, Will N" userId="S::wngalles@iastate.edu::baab4952-1140-4e13-ac04-b580ca9d6271" providerId="AD" clId="Web-{63455970-A3F8-423C-A14E-8B885689775D}" dt="2023-05-01T14:03:58.818" v="69" actId="20577"/>
        <pc:sldMkLst>
          <pc:docMk/>
          <pc:sldMk cId="1154877931" sldId="325"/>
        </pc:sldMkLst>
        <pc:spChg chg="mod">
          <ac:chgData name="Galles, Will N" userId="S::wngalles@iastate.edu::baab4952-1140-4e13-ac04-b580ca9d6271" providerId="AD" clId="Web-{63455970-A3F8-423C-A14E-8B885689775D}" dt="2023-05-01T14:03:58.818" v="69" actId="20577"/>
          <ac:spMkLst>
            <pc:docMk/>
            <pc:sldMk cId="1154877931" sldId="325"/>
            <ac:spMk id="3" creationId="{2BE49FD3-668F-CCD6-84BA-B12719FFAA72}"/>
          </ac:spMkLst>
        </pc:spChg>
      </pc:sldChg>
      <pc:sldChg chg="ord modCm">
        <pc:chgData name="Galles, Will N" userId="S::wngalles@iastate.edu::baab4952-1140-4e13-ac04-b580ca9d6271" providerId="AD" clId="Web-{63455970-A3F8-423C-A14E-8B885689775D}" dt="2023-05-01T14:03:50.552" v="68"/>
        <pc:sldMkLst>
          <pc:docMk/>
          <pc:sldMk cId="1236429529" sldId="329"/>
        </pc:sldMkLst>
        <pc:extLst>
          <p:ext xmlns:p="http://schemas.openxmlformats.org/presentationml/2006/main" uri="{D6D511B9-2390-475A-947B-AFAB55BFBCF1}">
            <pc226:cmChg xmlns:pc226="http://schemas.microsoft.com/office/powerpoint/2022/06/main/command" chg="mod">
              <pc226:chgData name="Galles, Will N" userId="S::wngalles@iastate.edu::baab4952-1140-4e13-ac04-b580ca9d6271" providerId="AD" clId="Web-{63455970-A3F8-423C-A14E-8B885689775D}" dt="2023-05-01T14:03:50.552" v="68"/>
              <pc2:cmMkLst xmlns:pc2="http://schemas.microsoft.com/office/powerpoint/2019/9/main/command">
                <pc:docMk/>
                <pc:sldMk cId="1236429529" sldId="329"/>
                <pc2:cmMk id="{ED8FBB28-2686-1647-B7A7-9484457A4956}"/>
              </pc2:cmMkLst>
            </pc226:cmChg>
          </p:ext>
        </pc:extLst>
      </pc:sldChg>
      <pc:sldChg chg="modSp">
        <pc:chgData name="Galles, Will N" userId="S::wngalles@iastate.edu::baab4952-1140-4e13-ac04-b580ca9d6271" providerId="AD" clId="Web-{63455970-A3F8-423C-A14E-8B885689775D}" dt="2023-05-01T14:47:29.835" v="76" actId="1076"/>
        <pc:sldMkLst>
          <pc:docMk/>
          <pc:sldMk cId="3612537943" sldId="332"/>
        </pc:sldMkLst>
        <pc:spChg chg="mod">
          <ac:chgData name="Galles, Will N" userId="S::wngalles@iastate.edu::baab4952-1140-4e13-ac04-b580ca9d6271" providerId="AD" clId="Web-{63455970-A3F8-423C-A14E-8B885689775D}" dt="2023-05-01T14:47:17.897" v="73" actId="1076"/>
          <ac:spMkLst>
            <pc:docMk/>
            <pc:sldMk cId="3612537943" sldId="332"/>
            <ac:spMk id="6" creationId="{7817A926-ABA0-1E30-D4E2-6F9B8EC7480D}"/>
          </ac:spMkLst>
        </pc:spChg>
        <pc:spChg chg="mod">
          <ac:chgData name="Galles, Will N" userId="S::wngalles@iastate.edu::baab4952-1140-4e13-ac04-b580ca9d6271" providerId="AD" clId="Web-{63455970-A3F8-423C-A14E-8B885689775D}" dt="2023-05-01T14:47:08.569" v="72" actId="1076"/>
          <ac:spMkLst>
            <pc:docMk/>
            <pc:sldMk cId="3612537943" sldId="332"/>
            <ac:spMk id="9" creationId="{BD091FF3-D8D6-2D94-3964-AE10444A285C}"/>
          </ac:spMkLst>
        </pc:spChg>
        <pc:spChg chg="mod">
          <ac:chgData name="Galles, Will N" userId="S::wngalles@iastate.edu::baab4952-1140-4e13-ac04-b580ca9d6271" providerId="AD" clId="Web-{63455970-A3F8-423C-A14E-8B885689775D}" dt="2023-05-01T14:47:24.460" v="75" actId="1076"/>
          <ac:spMkLst>
            <pc:docMk/>
            <pc:sldMk cId="3612537943" sldId="332"/>
            <ac:spMk id="10" creationId="{746D6080-54BB-B48E-14DC-CAF5247B1F49}"/>
          </ac:spMkLst>
        </pc:spChg>
        <pc:spChg chg="mod">
          <ac:chgData name="Galles, Will N" userId="S::wngalles@iastate.edu::baab4952-1140-4e13-ac04-b580ca9d6271" providerId="AD" clId="Web-{63455970-A3F8-423C-A14E-8B885689775D}" dt="2023-05-01T14:47:29.835" v="76" actId="1076"/>
          <ac:spMkLst>
            <pc:docMk/>
            <pc:sldMk cId="3612537943" sldId="332"/>
            <ac:spMk id="24" creationId="{019ACC27-2503-E896-B7C0-B4437E38B8A0}"/>
          </ac:spMkLst>
        </pc:spChg>
      </pc:sldChg>
    </pc:docChg>
  </pc:docChgLst>
  <pc:docChgLst>
    <pc:chgData name="Galles, Will N" userId="baab4952-1140-4e13-ac04-b580ca9d6271" providerId="ADAL" clId="{2DC24BC3-DB9B-40B1-A938-D9C31040E120}"/>
    <pc:docChg chg="undo custSel addSld delSld modSld sldOrd">
      <pc:chgData name="Galles, Will N" userId="baab4952-1140-4e13-ac04-b580ca9d6271" providerId="ADAL" clId="{2DC24BC3-DB9B-40B1-A938-D9C31040E120}" dt="2023-12-03T00:34:01.208" v="7035" actId="20577"/>
      <pc:docMkLst>
        <pc:docMk/>
      </pc:docMkLst>
      <pc:sldChg chg="modSp mod">
        <pc:chgData name="Galles, Will N" userId="baab4952-1140-4e13-ac04-b580ca9d6271" providerId="ADAL" clId="{2DC24BC3-DB9B-40B1-A938-D9C31040E120}" dt="2023-11-27T20:53:40.548" v="95" actId="20577"/>
        <pc:sldMkLst>
          <pc:docMk/>
          <pc:sldMk cId="2107995726" sldId="291"/>
        </pc:sldMkLst>
        <pc:spChg chg="mod">
          <ac:chgData name="Galles, Will N" userId="baab4952-1140-4e13-ac04-b580ca9d6271" providerId="ADAL" clId="{2DC24BC3-DB9B-40B1-A938-D9C31040E120}" dt="2023-11-27T20:53:40.548" v="95" actId="20577"/>
          <ac:spMkLst>
            <pc:docMk/>
            <pc:sldMk cId="2107995726" sldId="291"/>
            <ac:spMk id="7" creationId="{7A5BBB19-F62B-A7C3-42E8-7610E32E17CD}"/>
          </ac:spMkLst>
        </pc:spChg>
      </pc:sldChg>
      <pc:sldChg chg="modSp mod">
        <pc:chgData name="Galles, Will N" userId="baab4952-1140-4e13-ac04-b580ca9d6271" providerId="ADAL" clId="{2DC24BC3-DB9B-40B1-A938-D9C31040E120}" dt="2023-11-27T20:54:11.552" v="151" actId="20577"/>
        <pc:sldMkLst>
          <pc:docMk/>
          <pc:sldMk cId="3016582785" sldId="293"/>
        </pc:sldMkLst>
        <pc:spChg chg="mod">
          <ac:chgData name="Galles, Will N" userId="baab4952-1140-4e13-ac04-b580ca9d6271" providerId="ADAL" clId="{2DC24BC3-DB9B-40B1-A938-D9C31040E120}" dt="2023-11-27T20:54:11.552" v="151" actId="20577"/>
          <ac:spMkLst>
            <pc:docMk/>
            <pc:sldMk cId="3016582785" sldId="293"/>
            <ac:spMk id="7" creationId="{7A5BBB19-F62B-A7C3-42E8-7610E32E17CD}"/>
          </ac:spMkLst>
        </pc:spChg>
      </pc:sldChg>
      <pc:sldChg chg="modSp mod">
        <pc:chgData name="Galles, Will N" userId="baab4952-1140-4e13-ac04-b580ca9d6271" providerId="ADAL" clId="{2DC24BC3-DB9B-40B1-A938-D9C31040E120}" dt="2023-11-27T20:55:03.659" v="187" actId="20577"/>
        <pc:sldMkLst>
          <pc:docMk/>
          <pc:sldMk cId="108909773" sldId="294"/>
        </pc:sldMkLst>
        <pc:spChg chg="mod">
          <ac:chgData name="Galles, Will N" userId="baab4952-1140-4e13-ac04-b580ca9d6271" providerId="ADAL" clId="{2DC24BC3-DB9B-40B1-A938-D9C31040E120}" dt="2023-11-27T20:52:58.580" v="48" actId="20577"/>
          <ac:spMkLst>
            <pc:docMk/>
            <pc:sldMk cId="108909773" sldId="294"/>
            <ac:spMk id="5" creationId="{0384ABBC-DF41-79B2-1563-DDF481F573ED}"/>
          </ac:spMkLst>
        </pc:spChg>
        <pc:spChg chg="mod">
          <ac:chgData name="Galles, Will N" userId="baab4952-1140-4e13-ac04-b580ca9d6271" providerId="ADAL" clId="{2DC24BC3-DB9B-40B1-A938-D9C31040E120}" dt="2023-11-27T20:55:03.659" v="187" actId="20577"/>
          <ac:spMkLst>
            <pc:docMk/>
            <pc:sldMk cId="108909773" sldId="294"/>
            <ac:spMk id="7" creationId="{7A5BBB19-F62B-A7C3-42E8-7610E32E17CD}"/>
          </ac:spMkLst>
        </pc:spChg>
      </pc:sldChg>
      <pc:sldChg chg="modSp mod">
        <pc:chgData name="Galles, Will N" userId="baab4952-1140-4e13-ac04-b580ca9d6271" providerId="ADAL" clId="{2DC24BC3-DB9B-40B1-A938-D9C31040E120}" dt="2023-12-02T21:04:28.554" v="6898" actId="20577"/>
        <pc:sldMkLst>
          <pc:docMk/>
          <pc:sldMk cId="1184123068" sldId="295"/>
        </pc:sldMkLst>
        <pc:spChg chg="mod">
          <ac:chgData name="Galles, Will N" userId="baab4952-1140-4e13-ac04-b580ca9d6271" providerId="ADAL" clId="{2DC24BC3-DB9B-40B1-A938-D9C31040E120}" dt="2023-12-02T21:04:28.554" v="6898" actId="20577"/>
          <ac:spMkLst>
            <pc:docMk/>
            <pc:sldMk cId="1184123068" sldId="295"/>
            <ac:spMk id="7" creationId="{7A5BBB19-F62B-A7C3-42E8-7610E32E17CD}"/>
          </ac:spMkLst>
        </pc:spChg>
      </pc:sldChg>
      <pc:sldChg chg="modSp mod modShow">
        <pc:chgData name="Galles, Will N" userId="baab4952-1140-4e13-ac04-b580ca9d6271" providerId="ADAL" clId="{2DC24BC3-DB9B-40B1-A938-D9C31040E120}" dt="2023-11-29T15:01:58.553" v="5695" actId="313"/>
        <pc:sldMkLst>
          <pc:docMk/>
          <pc:sldMk cId="3793281654" sldId="306"/>
        </pc:sldMkLst>
        <pc:spChg chg="mod">
          <ac:chgData name="Galles, Will N" userId="baab4952-1140-4e13-ac04-b580ca9d6271" providerId="ADAL" clId="{2DC24BC3-DB9B-40B1-A938-D9C31040E120}" dt="2023-11-27T20:58:08.311" v="192" actId="20577"/>
          <ac:spMkLst>
            <pc:docMk/>
            <pc:sldMk cId="3793281654" sldId="306"/>
            <ac:spMk id="8" creationId="{7C09230A-54F5-BF41-D440-5C33E5CA0634}"/>
          </ac:spMkLst>
        </pc:spChg>
        <pc:spChg chg="mod">
          <ac:chgData name="Galles, Will N" userId="baab4952-1140-4e13-ac04-b580ca9d6271" providerId="ADAL" clId="{2DC24BC3-DB9B-40B1-A938-D9C31040E120}" dt="2023-11-29T15:01:58.553" v="5695" actId="313"/>
          <ac:spMkLst>
            <pc:docMk/>
            <pc:sldMk cId="3793281654" sldId="306"/>
            <ac:spMk id="16" creationId="{0F4D53D2-5AA2-7828-6CC2-CE68F62910B5}"/>
          </ac:spMkLst>
        </pc:spChg>
      </pc:sldChg>
      <pc:sldChg chg="mod modShow">
        <pc:chgData name="Galles, Will N" userId="baab4952-1140-4e13-ac04-b580ca9d6271" providerId="ADAL" clId="{2DC24BC3-DB9B-40B1-A938-D9C31040E120}" dt="2023-11-27T20:52:34.795" v="30" actId="729"/>
        <pc:sldMkLst>
          <pc:docMk/>
          <pc:sldMk cId="1393578235" sldId="307"/>
        </pc:sldMkLst>
      </pc:sldChg>
      <pc:sldChg chg="modSp mod modShow">
        <pc:chgData name="Galles, Will N" userId="baab4952-1140-4e13-ac04-b580ca9d6271" providerId="ADAL" clId="{2DC24BC3-DB9B-40B1-A938-D9C31040E120}" dt="2023-11-29T15:03:22.335" v="5731" actId="20577"/>
        <pc:sldMkLst>
          <pc:docMk/>
          <pc:sldMk cId="1081180976" sldId="308"/>
        </pc:sldMkLst>
        <pc:spChg chg="mod">
          <ac:chgData name="Galles, Will N" userId="baab4952-1140-4e13-ac04-b580ca9d6271" providerId="ADAL" clId="{2DC24BC3-DB9B-40B1-A938-D9C31040E120}" dt="2023-11-29T15:03:22.335" v="5731" actId="20577"/>
          <ac:spMkLst>
            <pc:docMk/>
            <pc:sldMk cId="1081180976" sldId="308"/>
            <ac:spMk id="2" creationId="{85334DC4-A16D-3191-7AB6-E77EE5266D6B}"/>
          </ac:spMkLst>
        </pc:spChg>
        <pc:spChg chg="mod">
          <ac:chgData name="Galles, Will N" userId="baab4952-1140-4e13-ac04-b580ca9d6271" providerId="ADAL" clId="{2DC24BC3-DB9B-40B1-A938-D9C31040E120}" dt="2023-11-29T15:03:10.604" v="5702" actId="20577"/>
          <ac:spMkLst>
            <pc:docMk/>
            <pc:sldMk cId="1081180976" sldId="308"/>
            <ac:spMk id="3" creationId="{9B7069EA-FC4B-E10B-7DB7-A449C1FE1111}"/>
          </ac:spMkLst>
        </pc:spChg>
      </pc:sldChg>
      <pc:sldChg chg="mod modShow">
        <pc:chgData name="Galles, Will N" userId="baab4952-1140-4e13-ac04-b580ca9d6271" providerId="ADAL" clId="{2DC24BC3-DB9B-40B1-A938-D9C31040E120}" dt="2023-11-27T20:52:35.817" v="31" actId="729"/>
        <pc:sldMkLst>
          <pc:docMk/>
          <pc:sldMk cId="2359395319" sldId="309"/>
        </pc:sldMkLst>
      </pc:sldChg>
      <pc:sldChg chg="modSp add del mod modShow">
        <pc:chgData name="Galles, Will N" userId="baab4952-1140-4e13-ac04-b580ca9d6271" providerId="ADAL" clId="{2DC24BC3-DB9B-40B1-A938-D9C31040E120}" dt="2023-11-27T23:00:04.034" v="1123" actId="20577"/>
        <pc:sldMkLst>
          <pc:docMk/>
          <pc:sldMk cId="3997254568" sldId="310"/>
        </pc:sldMkLst>
        <pc:spChg chg="mod">
          <ac:chgData name="Galles, Will N" userId="baab4952-1140-4e13-ac04-b580ca9d6271" providerId="ADAL" clId="{2DC24BC3-DB9B-40B1-A938-D9C31040E120}" dt="2023-11-27T22:58:28.293" v="1088" actId="20577"/>
          <ac:spMkLst>
            <pc:docMk/>
            <pc:sldMk cId="3997254568" sldId="310"/>
            <ac:spMk id="2" creationId="{88421C3E-03E9-FF20-DBF5-C49E605459A2}"/>
          </ac:spMkLst>
        </pc:spChg>
        <pc:spChg chg="mod">
          <ac:chgData name="Galles, Will N" userId="baab4952-1140-4e13-ac04-b580ca9d6271" providerId="ADAL" clId="{2DC24BC3-DB9B-40B1-A938-D9C31040E120}" dt="2023-11-27T23:00:04.034" v="1123" actId="20577"/>
          <ac:spMkLst>
            <pc:docMk/>
            <pc:sldMk cId="3997254568" sldId="310"/>
            <ac:spMk id="3" creationId="{7EA9AB0B-A779-BE37-638E-179F7C5BA050}"/>
          </ac:spMkLst>
        </pc:spChg>
      </pc:sldChg>
      <pc:sldChg chg="mod modShow">
        <pc:chgData name="Galles, Will N" userId="baab4952-1140-4e13-ac04-b580ca9d6271" providerId="ADAL" clId="{2DC24BC3-DB9B-40B1-A938-D9C31040E120}" dt="2023-11-27T20:52:47.550" v="39" actId="729"/>
        <pc:sldMkLst>
          <pc:docMk/>
          <pc:sldMk cId="685562181" sldId="311"/>
        </pc:sldMkLst>
      </pc:sldChg>
      <pc:sldChg chg="mod modShow">
        <pc:chgData name="Galles, Will N" userId="baab4952-1140-4e13-ac04-b580ca9d6271" providerId="ADAL" clId="{2DC24BC3-DB9B-40B1-A938-D9C31040E120}" dt="2023-11-27T20:52:48.725" v="40" actId="729"/>
        <pc:sldMkLst>
          <pc:docMk/>
          <pc:sldMk cId="1076482466" sldId="312"/>
        </pc:sldMkLst>
      </pc:sldChg>
      <pc:sldChg chg="mod modShow">
        <pc:chgData name="Galles, Will N" userId="baab4952-1140-4e13-ac04-b580ca9d6271" providerId="ADAL" clId="{2DC24BC3-DB9B-40B1-A938-D9C31040E120}" dt="2023-11-27T20:52:43.146" v="37" actId="729"/>
        <pc:sldMkLst>
          <pc:docMk/>
          <pc:sldMk cId="4033211846" sldId="317"/>
        </pc:sldMkLst>
      </pc:sldChg>
      <pc:sldChg chg="addSp delSp modSp del mod ord modShow">
        <pc:chgData name="Galles, Will N" userId="baab4952-1140-4e13-ac04-b580ca9d6271" providerId="ADAL" clId="{2DC24BC3-DB9B-40B1-A938-D9C31040E120}" dt="2023-11-27T21:43:42.042" v="248" actId="2696"/>
        <pc:sldMkLst>
          <pc:docMk/>
          <pc:sldMk cId="2272166069" sldId="321"/>
        </pc:sldMkLst>
        <pc:spChg chg="mod">
          <ac:chgData name="Galles, Will N" userId="baab4952-1140-4e13-ac04-b580ca9d6271" providerId="ADAL" clId="{2DC24BC3-DB9B-40B1-A938-D9C31040E120}" dt="2023-11-27T21:40:41.870" v="235" actId="20577"/>
          <ac:spMkLst>
            <pc:docMk/>
            <pc:sldMk cId="2272166069" sldId="321"/>
            <ac:spMk id="2" creationId="{2BFDCA31-957E-EE20-A03D-6A5AFF33D3ED}"/>
          </ac:spMkLst>
        </pc:spChg>
        <pc:picChg chg="del">
          <ac:chgData name="Galles, Will N" userId="baab4952-1140-4e13-ac04-b580ca9d6271" providerId="ADAL" clId="{2DC24BC3-DB9B-40B1-A938-D9C31040E120}" dt="2023-11-27T21:36:52.050" v="210" actId="478"/>
          <ac:picMkLst>
            <pc:docMk/>
            <pc:sldMk cId="2272166069" sldId="321"/>
            <ac:picMk id="5" creationId="{7090BE99-2353-8A43-8A63-4CAB3F9CD685}"/>
          </ac:picMkLst>
        </pc:picChg>
        <pc:picChg chg="mod">
          <ac:chgData name="Galles, Will N" userId="baab4952-1140-4e13-ac04-b580ca9d6271" providerId="ADAL" clId="{2DC24BC3-DB9B-40B1-A938-D9C31040E120}" dt="2023-11-27T21:39:57.951" v="221" actId="1076"/>
          <ac:picMkLst>
            <pc:docMk/>
            <pc:sldMk cId="2272166069" sldId="321"/>
            <ac:picMk id="6" creationId="{72948F7F-6602-CE70-4511-67DC05C99AA2}"/>
          </ac:picMkLst>
        </pc:picChg>
        <pc:picChg chg="add mod">
          <ac:chgData name="Galles, Will N" userId="baab4952-1140-4e13-ac04-b580ca9d6271" providerId="ADAL" clId="{2DC24BC3-DB9B-40B1-A938-D9C31040E120}" dt="2023-11-27T21:38:16.892" v="218" actId="14100"/>
          <ac:picMkLst>
            <pc:docMk/>
            <pc:sldMk cId="2272166069" sldId="321"/>
            <ac:picMk id="2049" creationId="{F770050B-67ED-C3EB-47BD-373245059DF3}"/>
          </ac:picMkLst>
        </pc:picChg>
      </pc:sldChg>
      <pc:sldChg chg="addSp delSp modSp mod ord modShow">
        <pc:chgData name="Galles, Will N" userId="baab4952-1140-4e13-ac04-b580ca9d6271" providerId="ADAL" clId="{2DC24BC3-DB9B-40B1-A938-D9C31040E120}" dt="2023-11-30T02:07:03.921" v="6446" actId="1076"/>
        <pc:sldMkLst>
          <pc:docMk/>
          <pc:sldMk cId="619986069" sldId="323"/>
        </pc:sldMkLst>
        <pc:picChg chg="del mod">
          <ac:chgData name="Galles, Will N" userId="baab4952-1140-4e13-ac04-b580ca9d6271" providerId="ADAL" clId="{2DC24BC3-DB9B-40B1-A938-D9C31040E120}" dt="2023-11-30T02:06:53.959" v="6444" actId="478"/>
          <ac:picMkLst>
            <pc:docMk/>
            <pc:sldMk cId="619986069" sldId="323"/>
            <ac:picMk id="3" creationId="{4DCB1C2F-CCB7-D4C6-5D2F-191662E18EA1}"/>
          </ac:picMkLst>
        </pc:picChg>
        <pc:picChg chg="add del mod">
          <ac:chgData name="Galles, Will N" userId="baab4952-1140-4e13-ac04-b580ca9d6271" providerId="ADAL" clId="{2DC24BC3-DB9B-40B1-A938-D9C31040E120}" dt="2023-11-27T19:51:15.999" v="6" actId="478"/>
          <ac:picMkLst>
            <pc:docMk/>
            <pc:sldMk cId="619986069" sldId="323"/>
            <ac:picMk id="7" creationId="{F0C9A409-A3BD-0EF6-6025-DFDD2456E423}"/>
          </ac:picMkLst>
        </pc:picChg>
        <pc:picChg chg="add del mod">
          <ac:chgData name="Galles, Will N" userId="baab4952-1140-4e13-ac04-b580ca9d6271" providerId="ADAL" clId="{2DC24BC3-DB9B-40B1-A938-D9C31040E120}" dt="2023-11-27T19:51:14.331" v="5"/>
          <ac:picMkLst>
            <pc:docMk/>
            <pc:sldMk cId="619986069" sldId="323"/>
            <ac:picMk id="1025" creationId="{EDF2D228-17CE-CA24-A388-7BEACB2DAF8F}"/>
          </ac:picMkLst>
        </pc:picChg>
        <pc:picChg chg="add del mod">
          <ac:chgData name="Galles, Will N" userId="baab4952-1140-4e13-ac04-b580ca9d6271" providerId="ADAL" clId="{2DC24BC3-DB9B-40B1-A938-D9C31040E120}" dt="2023-11-30T02:06:39.629" v="6436" actId="478"/>
          <ac:picMkLst>
            <pc:docMk/>
            <pc:sldMk cId="619986069" sldId="323"/>
            <ac:picMk id="1026" creationId="{6E5F11A0-FC21-2A29-16E4-A925673F9AAB}"/>
          </ac:picMkLst>
        </pc:picChg>
        <pc:picChg chg="add del">
          <ac:chgData name="Galles, Will N" userId="baab4952-1140-4e13-ac04-b580ca9d6271" providerId="ADAL" clId="{2DC24BC3-DB9B-40B1-A938-D9C31040E120}" dt="2023-11-30T02:06:37.077" v="6434"/>
          <ac:picMkLst>
            <pc:docMk/>
            <pc:sldMk cId="619986069" sldId="323"/>
            <ac:picMk id="1027" creationId="{B1D7384C-BC81-DDB2-4314-73870460FB23}"/>
          </ac:picMkLst>
        </pc:picChg>
        <pc:picChg chg="add mod">
          <ac:chgData name="Galles, Will N" userId="baab4952-1140-4e13-ac04-b580ca9d6271" providerId="ADAL" clId="{2DC24BC3-DB9B-40B1-A938-D9C31040E120}" dt="2023-11-30T02:07:03.921" v="6446" actId="1076"/>
          <ac:picMkLst>
            <pc:docMk/>
            <pc:sldMk cId="619986069" sldId="323"/>
            <ac:picMk id="1028" creationId="{F9D6B07C-97F7-E4F5-082C-946C544560AE}"/>
          </ac:picMkLst>
        </pc:picChg>
      </pc:sldChg>
      <pc:sldChg chg="mod modShow">
        <pc:chgData name="Galles, Will N" userId="baab4952-1140-4e13-ac04-b580ca9d6271" providerId="ADAL" clId="{2DC24BC3-DB9B-40B1-A938-D9C31040E120}" dt="2023-11-27T20:52:40.345" v="34" actId="729"/>
        <pc:sldMkLst>
          <pc:docMk/>
          <pc:sldMk cId="1403902912" sldId="324"/>
        </pc:sldMkLst>
      </pc:sldChg>
      <pc:sldChg chg="mod ord modShow">
        <pc:chgData name="Galles, Will N" userId="baab4952-1140-4e13-ac04-b580ca9d6271" providerId="ADAL" clId="{2DC24BC3-DB9B-40B1-A938-D9C31040E120}" dt="2023-11-27T22:58:14.096" v="1070" actId="729"/>
        <pc:sldMkLst>
          <pc:docMk/>
          <pc:sldMk cId="1236429529" sldId="329"/>
        </pc:sldMkLst>
      </pc:sldChg>
      <pc:sldChg chg="modSp mod modShow">
        <pc:chgData name="Galles, Will N" userId="baab4952-1140-4e13-ac04-b580ca9d6271" providerId="ADAL" clId="{2DC24BC3-DB9B-40B1-A938-D9C31040E120}" dt="2023-11-27T20:52:39.516" v="33" actId="729"/>
        <pc:sldMkLst>
          <pc:docMk/>
          <pc:sldMk cId="3612537943" sldId="332"/>
        </pc:sldMkLst>
        <pc:spChg chg="mod">
          <ac:chgData name="Galles, Will N" userId="baab4952-1140-4e13-ac04-b580ca9d6271" providerId="ADAL" clId="{2DC24BC3-DB9B-40B1-A938-D9C31040E120}" dt="2023-11-27T20:11:47.753" v="27" actId="6549"/>
          <ac:spMkLst>
            <pc:docMk/>
            <pc:sldMk cId="3612537943" sldId="332"/>
            <ac:spMk id="24" creationId="{019ACC27-2503-E896-B7C0-B4437E38B8A0}"/>
          </ac:spMkLst>
        </pc:spChg>
      </pc:sldChg>
      <pc:sldChg chg="modSp mod">
        <pc:chgData name="Galles, Will N" userId="baab4952-1140-4e13-ac04-b580ca9d6271" providerId="ADAL" clId="{2DC24BC3-DB9B-40B1-A938-D9C31040E120}" dt="2023-12-03T00:32:20.510" v="7023" actId="20577"/>
        <pc:sldMkLst>
          <pc:docMk/>
          <pc:sldMk cId="1622785853" sldId="334"/>
        </pc:sldMkLst>
        <pc:spChg chg="mod">
          <ac:chgData name="Galles, Will N" userId="baab4952-1140-4e13-ac04-b580ca9d6271" providerId="ADAL" clId="{2DC24BC3-DB9B-40B1-A938-D9C31040E120}" dt="2023-11-27T23:07:30.326" v="1607" actId="20577"/>
          <ac:spMkLst>
            <pc:docMk/>
            <pc:sldMk cId="1622785853" sldId="334"/>
            <ac:spMk id="3" creationId="{74D3D282-7F09-20D0-BA2C-573D4A5CD982}"/>
          </ac:spMkLst>
        </pc:spChg>
        <pc:spChg chg="mod">
          <ac:chgData name="Galles, Will N" userId="baab4952-1140-4e13-ac04-b580ca9d6271" providerId="ADAL" clId="{2DC24BC3-DB9B-40B1-A938-D9C31040E120}" dt="2023-12-03T00:32:20.510" v="7023" actId="20577"/>
          <ac:spMkLst>
            <pc:docMk/>
            <pc:sldMk cId="1622785853" sldId="334"/>
            <ac:spMk id="4" creationId="{85F28F43-DCB8-A37F-7E50-BC6ABE31234B}"/>
          </ac:spMkLst>
        </pc:spChg>
      </pc:sldChg>
      <pc:sldChg chg="modSp mod modNotesTx">
        <pc:chgData name="Galles, Will N" userId="baab4952-1140-4e13-ac04-b580ca9d6271" providerId="ADAL" clId="{2DC24BC3-DB9B-40B1-A938-D9C31040E120}" dt="2023-12-03T00:33:40.910" v="7031" actId="20577"/>
        <pc:sldMkLst>
          <pc:docMk/>
          <pc:sldMk cId="62241033" sldId="335"/>
        </pc:sldMkLst>
        <pc:spChg chg="mod">
          <ac:chgData name="Galles, Will N" userId="baab4952-1140-4e13-ac04-b580ca9d6271" providerId="ADAL" clId="{2DC24BC3-DB9B-40B1-A938-D9C31040E120}" dt="2023-12-03T00:33:40.910" v="7031" actId="20577"/>
          <ac:spMkLst>
            <pc:docMk/>
            <pc:sldMk cId="62241033" sldId="335"/>
            <ac:spMk id="4" creationId="{85F28F43-DCB8-A37F-7E50-BC6ABE31234B}"/>
          </ac:spMkLst>
        </pc:spChg>
      </pc:sldChg>
      <pc:sldChg chg="modSp mod">
        <pc:chgData name="Galles, Will N" userId="baab4952-1140-4e13-ac04-b580ca9d6271" providerId="ADAL" clId="{2DC24BC3-DB9B-40B1-A938-D9C31040E120}" dt="2023-12-03T00:02:17.829" v="6981" actId="20577"/>
        <pc:sldMkLst>
          <pc:docMk/>
          <pc:sldMk cId="2573270383" sldId="336"/>
        </pc:sldMkLst>
        <pc:spChg chg="mod">
          <ac:chgData name="Galles, Will N" userId="baab4952-1140-4e13-ac04-b580ca9d6271" providerId="ADAL" clId="{2DC24BC3-DB9B-40B1-A938-D9C31040E120}" dt="2023-12-03T00:02:17.829" v="6981" actId="20577"/>
          <ac:spMkLst>
            <pc:docMk/>
            <pc:sldMk cId="2573270383" sldId="336"/>
            <ac:spMk id="4" creationId="{04A84574-939B-498E-F7F4-BCC082363DE9}"/>
          </ac:spMkLst>
        </pc:spChg>
      </pc:sldChg>
      <pc:sldChg chg="modSp mod">
        <pc:chgData name="Galles, Will N" userId="baab4952-1140-4e13-ac04-b580ca9d6271" providerId="ADAL" clId="{2DC24BC3-DB9B-40B1-A938-D9C31040E120}" dt="2023-12-03T00:34:01.208" v="7035" actId="20577"/>
        <pc:sldMkLst>
          <pc:docMk/>
          <pc:sldMk cId="1587389850" sldId="337"/>
        </pc:sldMkLst>
        <pc:spChg chg="mod">
          <ac:chgData name="Galles, Will N" userId="baab4952-1140-4e13-ac04-b580ca9d6271" providerId="ADAL" clId="{2DC24BC3-DB9B-40B1-A938-D9C31040E120}" dt="2023-12-02T21:04:35.942" v="6904" actId="20577"/>
          <ac:spMkLst>
            <pc:docMk/>
            <pc:sldMk cId="1587389850" sldId="337"/>
            <ac:spMk id="2" creationId="{8C72872F-2318-F561-5713-EA20A5AD0ACA}"/>
          </ac:spMkLst>
        </pc:spChg>
        <pc:spChg chg="mod">
          <ac:chgData name="Galles, Will N" userId="baab4952-1140-4e13-ac04-b580ca9d6271" providerId="ADAL" clId="{2DC24BC3-DB9B-40B1-A938-D9C31040E120}" dt="2023-11-27T23:01:49.322" v="1201" actId="20577"/>
          <ac:spMkLst>
            <pc:docMk/>
            <pc:sldMk cId="1587389850" sldId="337"/>
            <ac:spMk id="3" creationId="{74D3D282-7F09-20D0-BA2C-573D4A5CD982}"/>
          </ac:spMkLst>
        </pc:spChg>
        <pc:spChg chg="mod">
          <ac:chgData name="Galles, Will N" userId="baab4952-1140-4e13-ac04-b580ca9d6271" providerId="ADAL" clId="{2DC24BC3-DB9B-40B1-A938-D9C31040E120}" dt="2023-12-03T00:34:01.208" v="7035" actId="20577"/>
          <ac:spMkLst>
            <pc:docMk/>
            <pc:sldMk cId="1587389850" sldId="337"/>
            <ac:spMk id="4" creationId="{85F28F43-DCB8-A37F-7E50-BC6ABE31234B}"/>
          </ac:spMkLst>
        </pc:spChg>
        <pc:spChg chg="mod">
          <ac:chgData name="Galles, Will N" userId="baab4952-1140-4e13-ac04-b580ca9d6271" providerId="ADAL" clId="{2DC24BC3-DB9B-40B1-A938-D9C31040E120}" dt="2023-11-27T23:06:23.669" v="1565" actId="20577"/>
          <ac:spMkLst>
            <pc:docMk/>
            <pc:sldMk cId="1587389850" sldId="337"/>
            <ac:spMk id="7" creationId="{425D58C3-4C5B-BD54-3C1A-34E5B5966701}"/>
          </ac:spMkLst>
        </pc:spChg>
      </pc:sldChg>
      <pc:sldChg chg="modSp mod">
        <pc:chgData name="Galles, Will N" userId="baab4952-1140-4e13-ac04-b580ca9d6271" providerId="ADAL" clId="{2DC24BC3-DB9B-40B1-A938-D9C31040E120}" dt="2023-12-02T21:13:30.758" v="6908" actId="20577"/>
        <pc:sldMkLst>
          <pc:docMk/>
          <pc:sldMk cId="3927625841" sldId="341"/>
        </pc:sldMkLst>
        <pc:spChg chg="mod">
          <ac:chgData name="Galles, Will N" userId="baab4952-1140-4e13-ac04-b580ca9d6271" providerId="ADAL" clId="{2DC24BC3-DB9B-40B1-A938-D9C31040E120}" dt="2023-11-29T14:59:51.019" v="5682" actId="20577"/>
          <ac:spMkLst>
            <pc:docMk/>
            <pc:sldMk cId="3927625841" sldId="341"/>
            <ac:spMk id="2" creationId="{204E7DD6-7E56-20C8-5D17-A5C14C8453C4}"/>
          </ac:spMkLst>
        </pc:spChg>
        <pc:spChg chg="mod">
          <ac:chgData name="Galles, Will N" userId="baab4952-1140-4e13-ac04-b580ca9d6271" providerId="ADAL" clId="{2DC24BC3-DB9B-40B1-A938-D9C31040E120}" dt="2023-12-02T21:13:30.758" v="6908" actId="20577"/>
          <ac:spMkLst>
            <pc:docMk/>
            <pc:sldMk cId="3927625841" sldId="341"/>
            <ac:spMk id="3" creationId="{A44F137D-399E-657E-E17F-771FF45B561B}"/>
          </ac:spMkLst>
        </pc:spChg>
      </pc:sldChg>
      <pc:sldChg chg="del">
        <pc:chgData name="Galles, Will N" userId="baab4952-1140-4e13-ac04-b580ca9d6271" providerId="ADAL" clId="{2DC24BC3-DB9B-40B1-A938-D9C31040E120}" dt="2023-11-27T22:54:54.221" v="1063" actId="47"/>
        <pc:sldMkLst>
          <pc:docMk/>
          <pc:sldMk cId="828701247" sldId="342"/>
        </pc:sldMkLst>
      </pc:sldChg>
      <pc:sldChg chg="modSp del mod">
        <pc:chgData name="Galles, Will N" userId="baab4952-1140-4e13-ac04-b580ca9d6271" providerId="ADAL" clId="{2DC24BC3-DB9B-40B1-A938-D9C31040E120}" dt="2023-11-27T22:54:58.488" v="1064" actId="47"/>
        <pc:sldMkLst>
          <pc:docMk/>
          <pc:sldMk cId="3877652654" sldId="343"/>
        </pc:sldMkLst>
        <pc:spChg chg="mod">
          <ac:chgData name="Galles, Will N" userId="baab4952-1140-4e13-ac04-b580ca9d6271" providerId="ADAL" clId="{2DC24BC3-DB9B-40B1-A938-D9C31040E120}" dt="2023-11-27T22:54:18.580" v="1056" actId="20577"/>
          <ac:spMkLst>
            <pc:docMk/>
            <pc:sldMk cId="3877652654" sldId="343"/>
            <ac:spMk id="3" creationId="{46637252-04F2-988F-1905-47B4882D8AC4}"/>
          </ac:spMkLst>
        </pc:spChg>
      </pc:sldChg>
      <pc:sldChg chg="modSp del mod">
        <pc:chgData name="Galles, Will N" userId="baab4952-1140-4e13-ac04-b580ca9d6271" providerId="ADAL" clId="{2DC24BC3-DB9B-40B1-A938-D9C31040E120}" dt="2023-11-27T22:55:00.192" v="1065" actId="47"/>
        <pc:sldMkLst>
          <pc:docMk/>
          <pc:sldMk cId="4204832564" sldId="344"/>
        </pc:sldMkLst>
        <pc:spChg chg="mod">
          <ac:chgData name="Galles, Will N" userId="baab4952-1140-4e13-ac04-b580ca9d6271" providerId="ADAL" clId="{2DC24BC3-DB9B-40B1-A938-D9C31040E120}" dt="2023-11-27T22:25:24.747" v="403" actId="108"/>
          <ac:spMkLst>
            <pc:docMk/>
            <pc:sldMk cId="4204832564" sldId="344"/>
            <ac:spMk id="3" creationId="{46637252-04F2-988F-1905-47B4882D8AC4}"/>
          </ac:spMkLst>
        </pc:spChg>
      </pc:sldChg>
      <pc:sldChg chg="delSp modSp del mod">
        <pc:chgData name="Galles, Will N" userId="baab4952-1140-4e13-ac04-b580ca9d6271" providerId="ADAL" clId="{2DC24BC3-DB9B-40B1-A938-D9C31040E120}" dt="2023-11-27T22:55:01.715" v="1067" actId="47"/>
        <pc:sldMkLst>
          <pc:docMk/>
          <pc:sldMk cId="3111854313" sldId="345"/>
        </pc:sldMkLst>
        <pc:spChg chg="del mod">
          <ac:chgData name="Galles, Will N" userId="baab4952-1140-4e13-ac04-b580ca9d6271" providerId="ADAL" clId="{2DC24BC3-DB9B-40B1-A938-D9C31040E120}" dt="2023-11-27T22:27:57.878" v="450" actId="21"/>
          <ac:spMkLst>
            <pc:docMk/>
            <pc:sldMk cId="3111854313" sldId="345"/>
            <ac:spMk id="7" creationId="{75F0DBDB-3CBB-DBC7-FA95-EE9645BB8053}"/>
          </ac:spMkLst>
        </pc:spChg>
      </pc:sldChg>
      <pc:sldChg chg="delSp modSp del mod">
        <pc:chgData name="Galles, Will N" userId="baab4952-1140-4e13-ac04-b580ca9d6271" providerId="ADAL" clId="{2DC24BC3-DB9B-40B1-A938-D9C31040E120}" dt="2023-11-27T22:55:00.966" v="1066" actId="47"/>
        <pc:sldMkLst>
          <pc:docMk/>
          <pc:sldMk cId="251821967" sldId="346"/>
        </pc:sldMkLst>
        <pc:spChg chg="mod">
          <ac:chgData name="Galles, Will N" userId="baab4952-1140-4e13-ac04-b580ca9d6271" providerId="ADAL" clId="{2DC24BC3-DB9B-40B1-A938-D9C31040E120}" dt="2023-11-27T21:27:52.473" v="209" actId="6549"/>
          <ac:spMkLst>
            <pc:docMk/>
            <pc:sldMk cId="251821967" sldId="346"/>
            <ac:spMk id="3" creationId="{46637252-04F2-988F-1905-47B4882D8AC4}"/>
          </ac:spMkLst>
        </pc:spChg>
        <pc:spChg chg="del mod">
          <ac:chgData name="Galles, Will N" userId="baab4952-1140-4e13-ac04-b580ca9d6271" providerId="ADAL" clId="{2DC24BC3-DB9B-40B1-A938-D9C31040E120}" dt="2023-11-27T22:28:43.933" v="500" actId="21"/>
          <ac:spMkLst>
            <pc:docMk/>
            <pc:sldMk cId="251821967" sldId="346"/>
            <ac:spMk id="7" creationId="{AC26A629-F07C-2F45-0BA3-24E09AA0F7A1}"/>
          </ac:spMkLst>
        </pc:spChg>
      </pc:sldChg>
      <pc:sldChg chg="modSp mod modNotesTx">
        <pc:chgData name="Galles, Will N" userId="baab4952-1140-4e13-ac04-b580ca9d6271" providerId="ADAL" clId="{2DC24BC3-DB9B-40B1-A938-D9C31040E120}" dt="2023-12-03T00:29:47.342" v="7002" actId="20577"/>
        <pc:sldMkLst>
          <pc:docMk/>
          <pc:sldMk cId="2670334146" sldId="347"/>
        </pc:sldMkLst>
        <pc:spChg chg="mod">
          <ac:chgData name="Galles, Will N" userId="baab4952-1140-4e13-ac04-b580ca9d6271" providerId="ADAL" clId="{2DC24BC3-DB9B-40B1-A938-D9C31040E120}" dt="2023-11-28T15:57:10.408" v="1637" actId="20577"/>
          <ac:spMkLst>
            <pc:docMk/>
            <pc:sldMk cId="2670334146" sldId="347"/>
            <ac:spMk id="2" creationId="{624F2E9C-3854-C68C-81FB-AA328EB6C53D}"/>
          </ac:spMkLst>
        </pc:spChg>
        <pc:spChg chg="mod">
          <ac:chgData name="Galles, Will N" userId="baab4952-1140-4e13-ac04-b580ca9d6271" providerId="ADAL" clId="{2DC24BC3-DB9B-40B1-A938-D9C31040E120}" dt="2023-11-28T17:48:40.612" v="2031" actId="20577"/>
          <ac:spMkLst>
            <pc:docMk/>
            <pc:sldMk cId="2670334146" sldId="347"/>
            <ac:spMk id="3" creationId="{46637252-04F2-988F-1905-47B4882D8AC4}"/>
          </ac:spMkLst>
        </pc:spChg>
        <pc:spChg chg="mod">
          <ac:chgData name="Galles, Will N" userId="baab4952-1140-4e13-ac04-b580ca9d6271" providerId="ADAL" clId="{2DC24BC3-DB9B-40B1-A938-D9C31040E120}" dt="2023-12-03T00:29:47.342" v="7002" actId="20577"/>
          <ac:spMkLst>
            <pc:docMk/>
            <pc:sldMk cId="2670334146" sldId="347"/>
            <ac:spMk id="4" creationId="{910DED2C-A95A-7814-9942-1FE3E2D820E4}"/>
          </ac:spMkLst>
        </pc:spChg>
      </pc:sldChg>
      <pc:sldChg chg="addSp delSp modSp add mod modNotesTx">
        <pc:chgData name="Galles, Will N" userId="baab4952-1140-4e13-ac04-b580ca9d6271" providerId="ADAL" clId="{2DC24BC3-DB9B-40B1-A938-D9C31040E120}" dt="2023-12-03T00:30:05.635" v="7004" actId="20577"/>
        <pc:sldMkLst>
          <pc:docMk/>
          <pc:sldMk cId="42650996" sldId="348"/>
        </pc:sldMkLst>
        <pc:spChg chg="mod">
          <ac:chgData name="Galles, Will N" userId="baab4952-1140-4e13-ac04-b580ca9d6271" providerId="ADAL" clId="{2DC24BC3-DB9B-40B1-A938-D9C31040E120}" dt="2023-11-29T15:11:48.451" v="5961" actId="20577"/>
          <ac:spMkLst>
            <pc:docMk/>
            <pc:sldMk cId="42650996" sldId="348"/>
            <ac:spMk id="2" creationId="{2BFDCA31-957E-EE20-A03D-6A5AFF33D3ED}"/>
          </ac:spMkLst>
        </pc:spChg>
        <pc:spChg chg="add mod">
          <ac:chgData name="Galles, Will N" userId="baab4952-1140-4e13-ac04-b580ca9d6271" providerId="ADAL" clId="{2DC24BC3-DB9B-40B1-A938-D9C31040E120}" dt="2023-11-29T02:24:05.596" v="2682" actId="20577"/>
          <ac:spMkLst>
            <pc:docMk/>
            <pc:sldMk cId="42650996" sldId="348"/>
            <ac:spMk id="3" creationId="{CBFD2A2A-3B3D-8E40-3AE1-646C92E415E8}"/>
          </ac:spMkLst>
        </pc:spChg>
        <pc:spChg chg="mod">
          <ac:chgData name="Galles, Will N" userId="baab4952-1140-4e13-ac04-b580ca9d6271" providerId="ADAL" clId="{2DC24BC3-DB9B-40B1-A938-D9C31040E120}" dt="2023-12-03T00:30:05.635" v="7004" actId="20577"/>
          <ac:spMkLst>
            <pc:docMk/>
            <pc:sldMk cId="42650996" sldId="348"/>
            <ac:spMk id="4" creationId="{A47371B4-B4D2-F3F2-75AD-1F90B9ECC817}"/>
          </ac:spMkLst>
        </pc:spChg>
        <pc:picChg chg="del">
          <ac:chgData name="Galles, Will N" userId="baab4952-1140-4e13-ac04-b580ca9d6271" providerId="ADAL" clId="{2DC24BC3-DB9B-40B1-A938-D9C31040E120}" dt="2023-11-27T21:39:53.807" v="220" actId="478"/>
          <ac:picMkLst>
            <pc:docMk/>
            <pc:sldMk cId="42650996" sldId="348"/>
            <ac:picMk id="6" creationId="{72948F7F-6602-CE70-4511-67DC05C99AA2}"/>
          </ac:picMkLst>
        </pc:picChg>
        <pc:picChg chg="del">
          <ac:chgData name="Galles, Will N" userId="baab4952-1140-4e13-ac04-b580ca9d6271" providerId="ADAL" clId="{2DC24BC3-DB9B-40B1-A938-D9C31040E120}" dt="2023-11-27T21:56:38.362" v="401" actId="478"/>
          <ac:picMkLst>
            <pc:docMk/>
            <pc:sldMk cId="42650996" sldId="348"/>
            <ac:picMk id="2049" creationId="{F770050B-67ED-C3EB-47BD-373245059DF3}"/>
          </ac:picMkLst>
        </pc:picChg>
        <pc:picChg chg="add del mod">
          <ac:chgData name="Galles, Will N" userId="baab4952-1140-4e13-ac04-b580ca9d6271" providerId="ADAL" clId="{2DC24BC3-DB9B-40B1-A938-D9C31040E120}" dt="2023-11-30T02:30:22.264" v="6491" actId="478"/>
          <ac:picMkLst>
            <pc:docMk/>
            <pc:sldMk cId="42650996" sldId="348"/>
            <ac:picMk id="6145" creationId="{C9B8B481-A4EE-1331-7050-ECFFF9A33F86}"/>
          </ac:picMkLst>
        </pc:picChg>
        <pc:picChg chg="add mod">
          <ac:chgData name="Galles, Will N" userId="baab4952-1140-4e13-ac04-b580ca9d6271" providerId="ADAL" clId="{2DC24BC3-DB9B-40B1-A938-D9C31040E120}" dt="2023-11-30T02:30:20.944" v="6490" actId="167"/>
          <ac:picMkLst>
            <pc:docMk/>
            <pc:sldMk cId="42650996" sldId="348"/>
            <ac:picMk id="6146" creationId="{2EADD5C9-471B-C744-F2E4-234951277BDE}"/>
          </ac:picMkLst>
        </pc:picChg>
      </pc:sldChg>
      <pc:sldChg chg="modSp mod">
        <pc:chgData name="Galles, Will N" userId="baab4952-1140-4e13-ac04-b580ca9d6271" providerId="ADAL" clId="{2DC24BC3-DB9B-40B1-A938-D9C31040E120}" dt="2023-12-03T00:03:26.265" v="6989" actId="20577"/>
        <pc:sldMkLst>
          <pc:docMk/>
          <pc:sldMk cId="4056332756" sldId="349"/>
        </pc:sldMkLst>
        <pc:spChg chg="mod">
          <ac:chgData name="Galles, Will N" userId="baab4952-1140-4e13-ac04-b580ca9d6271" providerId="ADAL" clId="{2DC24BC3-DB9B-40B1-A938-D9C31040E120}" dt="2023-11-27T22:44:20.067" v="711" actId="20577"/>
          <ac:spMkLst>
            <pc:docMk/>
            <pc:sldMk cId="4056332756" sldId="349"/>
            <ac:spMk id="3" creationId="{46637252-04F2-988F-1905-47B4882D8AC4}"/>
          </ac:spMkLst>
        </pc:spChg>
        <pc:spChg chg="mod">
          <ac:chgData name="Galles, Will N" userId="baab4952-1140-4e13-ac04-b580ca9d6271" providerId="ADAL" clId="{2DC24BC3-DB9B-40B1-A938-D9C31040E120}" dt="2023-12-03T00:03:26.265" v="6989" actId="20577"/>
          <ac:spMkLst>
            <pc:docMk/>
            <pc:sldMk cId="4056332756" sldId="349"/>
            <ac:spMk id="4" creationId="{910DED2C-A95A-7814-9942-1FE3E2D820E4}"/>
          </ac:spMkLst>
        </pc:spChg>
      </pc:sldChg>
      <pc:sldChg chg="modSp mod">
        <pc:chgData name="Galles, Will N" userId="baab4952-1140-4e13-ac04-b580ca9d6271" providerId="ADAL" clId="{2DC24BC3-DB9B-40B1-A938-D9C31040E120}" dt="2023-12-03T00:03:20.642" v="6988" actId="20577"/>
        <pc:sldMkLst>
          <pc:docMk/>
          <pc:sldMk cId="1865853961" sldId="350"/>
        </pc:sldMkLst>
        <pc:spChg chg="mod">
          <ac:chgData name="Galles, Will N" userId="baab4952-1140-4e13-ac04-b580ca9d6271" providerId="ADAL" clId="{2DC24BC3-DB9B-40B1-A938-D9C31040E120}" dt="2023-12-03T00:03:20.642" v="6988" actId="20577"/>
          <ac:spMkLst>
            <pc:docMk/>
            <pc:sldMk cId="1865853961" sldId="350"/>
            <ac:spMk id="4" creationId="{910DED2C-A95A-7814-9942-1FE3E2D820E4}"/>
          </ac:spMkLst>
        </pc:spChg>
      </pc:sldChg>
      <pc:sldChg chg="modSp mod">
        <pc:chgData name="Galles, Will N" userId="baab4952-1140-4e13-ac04-b580ca9d6271" providerId="ADAL" clId="{2DC24BC3-DB9B-40B1-A938-D9C31040E120}" dt="2023-12-03T00:03:14.549" v="6987" actId="20577"/>
        <pc:sldMkLst>
          <pc:docMk/>
          <pc:sldMk cId="3915118586" sldId="351"/>
        </pc:sldMkLst>
        <pc:spChg chg="mod">
          <ac:chgData name="Galles, Will N" userId="baab4952-1140-4e13-ac04-b580ca9d6271" providerId="ADAL" clId="{2DC24BC3-DB9B-40B1-A938-D9C31040E120}" dt="2023-12-03T00:03:14.549" v="6987" actId="20577"/>
          <ac:spMkLst>
            <pc:docMk/>
            <pc:sldMk cId="3915118586" sldId="351"/>
            <ac:spMk id="4" creationId="{910DED2C-A95A-7814-9942-1FE3E2D820E4}"/>
          </ac:spMkLst>
        </pc:spChg>
      </pc:sldChg>
      <pc:sldChg chg="modSp mod">
        <pc:chgData name="Galles, Will N" userId="baab4952-1140-4e13-ac04-b580ca9d6271" providerId="ADAL" clId="{2DC24BC3-DB9B-40B1-A938-D9C31040E120}" dt="2023-12-03T00:03:10.313" v="6986" actId="20577"/>
        <pc:sldMkLst>
          <pc:docMk/>
          <pc:sldMk cId="3957529159" sldId="352"/>
        </pc:sldMkLst>
        <pc:spChg chg="mod">
          <ac:chgData name="Galles, Will N" userId="baab4952-1140-4e13-ac04-b580ca9d6271" providerId="ADAL" clId="{2DC24BC3-DB9B-40B1-A938-D9C31040E120}" dt="2023-12-03T00:03:10.313" v="6986" actId="20577"/>
          <ac:spMkLst>
            <pc:docMk/>
            <pc:sldMk cId="3957529159" sldId="352"/>
            <ac:spMk id="4" creationId="{910DED2C-A95A-7814-9942-1FE3E2D820E4}"/>
          </ac:spMkLst>
        </pc:spChg>
      </pc:sldChg>
      <pc:sldChg chg="modSp add del mod">
        <pc:chgData name="Galles, Will N" userId="baab4952-1140-4e13-ac04-b580ca9d6271" providerId="ADAL" clId="{2DC24BC3-DB9B-40B1-A938-D9C31040E120}" dt="2023-11-27T21:43:17.774" v="245" actId="2696"/>
        <pc:sldMkLst>
          <pc:docMk/>
          <pc:sldMk cId="3637418436" sldId="353"/>
        </pc:sldMkLst>
        <pc:spChg chg="mod">
          <ac:chgData name="Galles, Will N" userId="baab4952-1140-4e13-ac04-b580ca9d6271" providerId="ADAL" clId="{2DC24BC3-DB9B-40B1-A938-D9C31040E120}" dt="2023-11-27T21:42:38.032" v="242"/>
          <ac:spMkLst>
            <pc:docMk/>
            <pc:sldMk cId="3637418436" sldId="353"/>
            <ac:spMk id="2" creationId="{2BFDCA31-957E-EE20-A03D-6A5AFF33D3ED}"/>
          </ac:spMkLst>
        </pc:spChg>
        <pc:picChg chg="mod">
          <ac:chgData name="Galles, Will N" userId="baab4952-1140-4e13-ac04-b580ca9d6271" providerId="ADAL" clId="{2DC24BC3-DB9B-40B1-A938-D9C31040E120}" dt="2023-11-27T21:42:43.351" v="244" actId="1076"/>
          <ac:picMkLst>
            <pc:docMk/>
            <pc:sldMk cId="3637418436" sldId="353"/>
            <ac:picMk id="2049" creationId="{F770050B-67ED-C3EB-47BD-373245059DF3}"/>
          </ac:picMkLst>
        </pc:picChg>
      </pc:sldChg>
      <pc:sldChg chg="addSp delSp modSp add mod modNotesTx">
        <pc:chgData name="Galles, Will N" userId="baab4952-1140-4e13-ac04-b580ca9d6271" providerId="ADAL" clId="{2DC24BC3-DB9B-40B1-A938-D9C31040E120}" dt="2023-12-03T00:31:22.596" v="7017" actId="20577"/>
        <pc:sldMkLst>
          <pc:docMk/>
          <pc:sldMk cId="337769522" sldId="354"/>
        </pc:sldMkLst>
        <pc:spChg chg="mod">
          <ac:chgData name="Galles, Will N" userId="baab4952-1140-4e13-ac04-b580ca9d6271" providerId="ADAL" clId="{2DC24BC3-DB9B-40B1-A938-D9C31040E120}" dt="2023-12-03T00:31:05.683" v="7013" actId="6549"/>
          <ac:spMkLst>
            <pc:docMk/>
            <pc:sldMk cId="337769522" sldId="354"/>
            <ac:spMk id="2" creationId="{2BFDCA31-957E-EE20-A03D-6A5AFF33D3ED}"/>
          </ac:spMkLst>
        </pc:spChg>
        <pc:spChg chg="add mod">
          <ac:chgData name="Galles, Will N" userId="baab4952-1140-4e13-ac04-b580ca9d6271" providerId="ADAL" clId="{2DC24BC3-DB9B-40B1-A938-D9C31040E120}" dt="2023-11-27T22:30:40.083" v="506" actId="1076"/>
          <ac:spMkLst>
            <pc:docMk/>
            <pc:sldMk cId="337769522" sldId="354"/>
            <ac:spMk id="3" creationId="{765BF31E-4877-753A-D3E8-AF06415CF6DA}"/>
          </ac:spMkLst>
        </pc:spChg>
        <pc:spChg chg="mod">
          <ac:chgData name="Galles, Will N" userId="baab4952-1140-4e13-ac04-b580ca9d6271" providerId="ADAL" clId="{2DC24BC3-DB9B-40B1-A938-D9C31040E120}" dt="2023-12-03T00:31:22.596" v="7017" actId="20577"/>
          <ac:spMkLst>
            <pc:docMk/>
            <pc:sldMk cId="337769522" sldId="354"/>
            <ac:spMk id="4" creationId="{A47371B4-B4D2-F3F2-75AD-1F90B9ECC817}"/>
          </ac:spMkLst>
        </pc:spChg>
        <pc:graphicFrameChg chg="add del modGraphic">
          <ac:chgData name="Galles, Will N" userId="baab4952-1140-4e13-ac04-b580ca9d6271" providerId="ADAL" clId="{2DC24BC3-DB9B-40B1-A938-D9C31040E120}" dt="2023-11-29T15:19:54.650" v="6072" actId="27309"/>
          <ac:graphicFrameMkLst>
            <pc:docMk/>
            <pc:sldMk cId="337769522" sldId="354"/>
            <ac:graphicFrameMk id="6" creationId="{7C901479-FA60-BE4E-B43D-458B81B85172}"/>
          </ac:graphicFrameMkLst>
        </pc:graphicFrameChg>
        <pc:picChg chg="del mod">
          <ac:chgData name="Galles, Will N" userId="baab4952-1140-4e13-ac04-b580ca9d6271" providerId="ADAL" clId="{2DC24BC3-DB9B-40B1-A938-D9C31040E120}" dt="2023-11-27T21:46:06.348" v="284" actId="478"/>
          <ac:picMkLst>
            <pc:docMk/>
            <pc:sldMk cId="337769522" sldId="354"/>
            <ac:picMk id="2049" creationId="{F770050B-67ED-C3EB-47BD-373245059DF3}"/>
          </ac:picMkLst>
        </pc:picChg>
        <pc:picChg chg="add del mod">
          <ac:chgData name="Galles, Will N" userId="baab4952-1140-4e13-ac04-b580ca9d6271" providerId="ADAL" clId="{2DC24BC3-DB9B-40B1-A938-D9C31040E120}" dt="2023-11-27T21:44:39.026" v="264" actId="478"/>
          <ac:picMkLst>
            <pc:docMk/>
            <pc:sldMk cId="337769522" sldId="354"/>
            <ac:picMk id="3073" creationId="{914EB63A-2B67-42E4-1EDE-3C3A7F98784E}"/>
          </ac:picMkLst>
        </pc:picChg>
        <pc:picChg chg="add del mod">
          <ac:chgData name="Galles, Will N" userId="baab4952-1140-4e13-ac04-b580ca9d6271" providerId="ADAL" clId="{2DC24BC3-DB9B-40B1-A938-D9C31040E120}" dt="2023-11-30T02:27:39.336" v="6472" actId="478"/>
          <ac:picMkLst>
            <pc:docMk/>
            <pc:sldMk cId="337769522" sldId="354"/>
            <ac:picMk id="3074" creationId="{9DEB7128-78AD-57FB-035C-0E533B1C83F9}"/>
          </ac:picMkLst>
        </pc:picChg>
        <pc:picChg chg="add mod">
          <ac:chgData name="Galles, Will N" userId="baab4952-1140-4e13-ac04-b580ca9d6271" providerId="ADAL" clId="{2DC24BC3-DB9B-40B1-A938-D9C31040E120}" dt="2023-11-30T02:27:36.518" v="6471" actId="167"/>
          <ac:picMkLst>
            <pc:docMk/>
            <pc:sldMk cId="337769522" sldId="354"/>
            <ac:picMk id="3075" creationId="{F7274AC9-0A39-4CD6-C1F3-0EE4804EB958}"/>
          </ac:picMkLst>
        </pc:picChg>
      </pc:sldChg>
      <pc:sldChg chg="addSp delSp modSp add mod modNotesTx">
        <pc:chgData name="Galles, Will N" userId="baab4952-1140-4e13-ac04-b580ca9d6271" providerId="ADAL" clId="{2DC24BC3-DB9B-40B1-A938-D9C31040E120}" dt="2023-12-03T00:30:38.183" v="7012" actId="20577"/>
        <pc:sldMkLst>
          <pc:docMk/>
          <pc:sldMk cId="2644882381" sldId="355"/>
        </pc:sldMkLst>
        <pc:spChg chg="mod">
          <ac:chgData name="Galles, Will N" userId="baab4952-1140-4e13-ac04-b580ca9d6271" providerId="ADAL" clId="{2DC24BC3-DB9B-40B1-A938-D9C31040E120}" dt="2023-11-29T15:11:55.107" v="5968" actId="20577"/>
          <ac:spMkLst>
            <pc:docMk/>
            <pc:sldMk cId="2644882381" sldId="355"/>
            <ac:spMk id="2" creationId="{2BFDCA31-957E-EE20-A03D-6A5AFF33D3ED}"/>
          </ac:spMkLst>
        </pc:spChg>
        <pc:spChg chg="add mod">
          <ac:chgData name="Galles, Will N" userId="baab4952-1140-4e13-ac04-b580ca9d6271" providerId="ADAL" clId="{2DC24BC3-DB9B-40B1-A938-D9C31040E120}" dt="2023-11-27T22:32:56.004" v="553" actId="20577"/>
          <ac:spMkLst>
            <pc:docMk/>
            <pc:sldMk cId="2644882381" sldId="355"/>
            <ac:spMk id="3" creationId="{42606B3F-A4EB-1E03-3715-980E83F1B0AF}"/>
          </ac:spMkLst>
        </pc:spChg>
        <pc:spChg chg="mod">
          <ac:chgData name="Galles, Will N" userId="baab4952-1140-4e13-ac04-b580ca9d6271" providerId="ADAL" clId="{2DC24BC3-DB9B-40B1-A938-D9C31040E120}" dt="2023-12-03T00:30:38.183" v="7012" actId="20577"/>
          <ac:spMkLst>
            <pc:docMk/>
            <pc:sldMk cId="2644882381" sldId="355"/>
            <ac:spMk id="4" creationId="{A47371B4-B4D2-F3F2-75AD-1F90B9ECC817}"/>
          </ac:spMkLst>
        </pc:spChg>
        <pc:picChg chg="del">
          <ac:chgData name="Galles, Will N" userId="baab4952-1140-4e13-ac04-b580ca9d6271" providerId="ADAL" clId="{2DC24BC3-DB9B-40B1-A938-D9C31040E120}" dt="2023-11-27T21:51:47.502" v="360" actId="478"/>
          <ac:picMkLst>
            <pc:docMk/>
            <pc:sldMk cId="2644882381" sldId="355"/>
            <ac:picMk id="2049" creationId="{F770050B-67ED-C3EB-47BD-373245059DF3}"/>
          </ac:picMkLst>
        </pc:picChg>
        <pc:picChg chg="add del mod">
          <ac:chgData name="Galles, Will N" userId="baab4952-1140-4e13-ac04-b580ca9d6271" providerId="ADAL" clId="{2DC24BC3-DB9B-40B1-A938-D9C31040E120}" dt="2023-11-30T02:28:50.955" v="6479" actId="478"/>
          <ac:picMkLst>
            <pc:docMk/>
            <pc:sldMk cId="2644882381" sldId="355"/>
            <ac:picMk id="4097" creationId="{07F98301-F952-C870-EF20-B21AF95FFB28}"/>
          </ac:picMkLst>
        </pc:picChg>
        <pc:picChg chg="add mod">
          <ac:chgData name="Galles, Will N" userId="baab4952-1140-4e13-ac04-b580ca9d6271" providerId="ADAL" clId="{2DC24BC3-DB9B-40B1-A938-D9C31040E120}" dt="2023-11-30T02:28:48.358" v="6478" actId="167"/>
          <ac:picMkLst>
            <pc:docMk/>
            <pc:sldMk cId="2644882381" sldId="355"/>
            <ac:picMk id="4098" creationId="{A623BAB0-B983-9EA0-9A7D-855FAC9B1F2E}"/>
          </ac:picMkLst>
        </pc:picChg>
      </pc:sldChg>
      <pc:sldChg chg="addSp delSp modSp add mod modNotesTx">
        <pc:chgData name="Galles, Will N" userId="baab4952-1140-4e13-ac04-b580ca9d6271" providerId="ADAL" clId="{2DC24BC3-DB9B-40B1-A938-D9C31040E120}" dt="2023-12-03T00:31:33.498" v="7019" actId="20577"/>
        <pc:sldMkLst>
          <pc:docMk/>
          <pc:sldMk cId="1687947080" sldId="356"/>
        </pc:sldMkLst>
        <pc:spChg chg="mod">
          <ac:chgData name="Galles, Will N" userId="baab4952-1140-4e13-ac04-b580ca9d6271" providerId="ADAL" clId="{2DC24BC3-DB9B-40B1-A938-D9C31040E120}" dt="2023-11-27T21:43:23.129" v="247"/>
          <ac:spMkLst>
            <pc:docMk/>
            <pc:sldMk cId="1687947080" sldId="356"/>
            <ac:spMk id="2" creationId="{2BFDCA31-957E-EE20-A03D-6A5AFF33D3ED}"/>
          </ac:spMkLst>
        </pc:spChg>
        <pc:spChg chg="add del mod">
          <ac:chgData name="Galles, Will N" userId="baab4952-1140-4e13-ac04-b580ca9d6271" providerId="ADAL" clId="{2DC24BC3-DB9B-40B1-A938-D9C31040E120}" dt="2023-11-27T22:42:41.369" v="671" actId="478"/>
          <ac:spMkLst>
            <pc:docMk/>
            <pc:sldMk cId="1687947080" sldId="356"/>
            <ac:spMk id="3" creationId="{57D0876E-45E8-DF9E-11FD-44D14A6865DF}"/>
          </ac:spMkLst>
        </pc:spChg>
        <pc:spChg chg="mod">
          <ac:chgData name="Galles, Will N" userId="baab4952-1140-4e13-ac04-b580ca9d6271" providerId="ADAL" clId="{2DC24BC3-DB9B-40B1-A938-D9C31040E120}" dt="2023-12-03T00:31:33.498" v="7019" actId="20577"/>
          <ac:spMkLst>
            <pc:docMk/>
            <pc:sldMk cId="1687947080" sldId="356"/>
            <ac:spMk id="4" creationId="{A47371B4-B4D2-F3F2-75AD-1F90B9ECC817}"/>
          </ac:spMkLst>
        </pc:spChg>
        <pc:spChg chg="add mod">
          <ac:chgData name="Galles, Will N" userId="baab4952-1140-4e13-ac04-b580ca9d6271" providerId="ADAL" clId="{2DC24BC3-DB9B-40B1-A938-D9C31040E120}" dt="2023-11-27T22:42:38.744" v="670"/>
          <ac:spMkLst>
            <pc:docMk/>
            <pc:sldMk cId="1687947080" sldId="356"/>
            <ac:spMk id="5" creationId="{F89E3FF9-6683-BF82-A94A-1FD9F00F0750}"/>
          </ac:spMkLst>
        </pc:spChg>
        <pc:picChg chg="add del">
          <ac:chgData name="Galles, Will N" userId="baab4952-1140-4e13-ac04-b580ca9d6271" providerId="ADAL" clId="{2DC24BC3-DB9B-40B1-A938-D9C31040E120}" dt="2023-11-30T02:26:40.672" v="6465" actId="478"/>
          <ac:picMkLst>
            <pc:docMk/>
            <pc:sldMk cId="1687947080" sldId="356"/>
            <ac:picMk id="2049" creationId="{F770050B-67ED-C3EB-47BD-373245059DF3}"/>
          </ac:picMkLst>
        </pc:picChg>
        <pc:picChg chg="add del mod">
          <ac:chgData name="Galles, Will N" userId="baab4952-1140-4e13-ac04-b580ca9d6271" providerId="ADAL" clId="{2DC24BC3-DB9B-40B1-A938-D9C31040E120}" dt="2023-11-30T02:26:01.901" v="6457"/>
          <ac:picMkLst>
            <pc:docMk/>
            <pc:sldMk cId="1687947080" sldId="356"/>
            <ac:picMk id="7169" creationId="{562655B3-FB5F-247D-A40F-FDE85680254D}"/>
          </ac:picMkLst>
        </pc:picChg>
        <pc:picChg chg="add mod">
          <ac:chgData name="Galles, Will N" userId="baab4952-1140-4e13-ac04-b580ca9d6271" providerId="ADAL" clId="{2DC24BC3-DB9B-40B1-A938-D9C31040E120}" dt="2023-11-30T02:26:35.689" v="6464" actId="167"/>
          <ac:picMkLst>
            <pc:docMk/>
            <pc:sldMk cId="1687947080" sldId="356"/>
            <ac:picMk id="7170" creationId="{16874F18-8049-9CEF-5733-DA57B0674EC4}"/>
          </ac:picMkLst>
        </pc:picChg>
      </pc:sldChg>
      <pc:sldChg chg="addSp delSp modSp add mod modNotesTx">
        <pc:chgData name="Galles, Will N" userId="baab4952-1140-4e13-ac04-b580ca9d6271" providerId="ADAL" clId="{2DC24BC3-DB9B-40B1-A938-D9C31040E120}" dt="2023-12-03T00:30:25.896" v="7008" actId="20577"/>
        <pc:sldMkLst>
          <pc:docMk/>
          <pc:sldMk cId="2628499901" sldId="357"/>
        </pc:sldMkLst>
        <pc:spChg chg="add mod">
          <ac:chgData name="Galles, Will N" userId="baab4952-1140-4e13-ac04-b580ca9d6271" providerId="ADAL" clId="{2DC24BC3-DB9B-40B1-A938-D9C31040E120}" dt="2023-12-02T21:26:48.280" v="6916" actId="20577"/>
          <ac:spMkLst>
            <pc:docMk/>
            <pc:sldMk cId="2628499901" sldId="357"/>
            <ac:spMk id="3" creationId="{D524A8D1-797D-7E5C-CDC1-9D103986BAF1}"/>
          </ac:spMkLst>
        </pc:spChg>
        <pc:spChg chg="mod">
          <ac:chgData name="Galles, Will N" userId="baab4952-1140-4e13-ac04-b580ca9d6271" providerId="ADAL" clId="{2DC24BC3-DB9B-40B1-A938-D9C31040E120}" dt="2023-12-03T00:30:25.896" v="7008" actId="20577"/>
          <ac:spMkLst>
            <pc:docMk/>
            <pc:sldMk cId="2628499901" sldId="357"/>
            <ac:spMk id="4" creationId="{A47371B4-B4D2-F3F2-75AD-1F90B9ECC817}"/>
          </ac:spMkLst>
        </pc:spChg>
        <pc:picChg chg="del">
          <ac:chgData name="Galles, Will N" userId="baab4952-1140-4e13-ac04-b580ca9d6271" providerId="ADAL" clId="{2DC24BC3-DB9B-40B1-A938-D9C31040E120}" dt="2023-11-27T21:54:10.113" v="389" actId="478"/>
          <ac:picMkLst>
            <pc:docMk/>
            <pc:sldMk cId="2628499901" sldId="357"/>
            <ac:picMk id="2049" creationId="{F770050B-67ED-C3EB-47BD-373245059DF3}"/>
          </ac:picMkLst>
        </pc:picChg>
        <pc:picChg chg="add del mod">
          <ac:chgData name="Galles, Will N" userId="baab4952-1140-4e13-ac04-b580ca9d6271" providerId="ADAL" clId="{2DC24BC3-DB9B-40B1-A938-D9C31040E120}" dt="2023-11-30T02:29:40.223" v="6485" actId="478"/>
          <ac:picMkLst>
            <pc:docMk/>
            <pc:sldMk cId="2628499901" sldId="357"/>
            <ac:picMk id="5121" creationId="{F9F62D62-6A74-4BF5-80A9-116CE23864EC}"/>
          </ac:picMkLst>
        </pc:picChg>
        <pc:picChg chg="add mod">
          <ac:chgData name="Galles, Will N" userId="baab4952-1140-4e13-ac04-b580ca9d6271" providerId="ADAL" clId="{2DC24BC3-DB9B-40B1-A938-D9C31040E120}" dt="2023-11-30T02:29:37.257" v="6484" actId="167"/>
          <ac:picMkLst>
            <pc:docMk/>
            <pc:sldMk cId="2628499901" sldId="357"/>
            <ac:picMk id="5122" creationId="{59B518BE-73B1-11BB-FD5E-F002228C3C69}"/>
          </ac:picMkLst>
        </pc:picChg>
      </pc:sldChg>
      <pc:sldChg chg="modSp mod">
        <pc:chgData name="Galles, Will N" userId="baab4952-1140-4e13-ac04-b580ca9d6271" providerId="ADAL" clId="{2DC24BC3-DB9B-40B1-A938-D9C31040E120}" dt="2023-12-03T00:32:54.112" v="7027" actId="20577"/>
        <pc:sldMkLst>
          <pc:docMk/>
          <pc:sldMk cId="2853261746" sldId="358"/>
        </pc:sldMkLst>
        <pc:spChg chg="mod">
          <ac:chgData name="Galles, Will N" userId="baab4952-1140-4e13-ac04-b580ca9d6271" providerId="ADAL" clId="{2DC24BC3-DB9B-40B1-A938-D9C31040E120}" dt="2023-12-03T00:32:54.112" v="7027" actId="20577"/>
          <ac:spMkLst>
            <pc:docMk/>
            <pc:sldMk cId="2853261746" sldId="358"/>
            <ac:spMk id="4" creationId="{85F28F43-DCB8-A37F-7E50-BC6ABE31234B}"/>
          </ac:spMkLst>
        </pc:spChg>
      </pc:sldChg>
      <pc:sldChg chg="addSp delSp modSp mod modNotesTx">
        <pc:chgData name="Galles, Will N" userId="baab4952-1140-4e13-ac04-b580ca9d6271" providerId="ADAL" clId="{2DC24BC3-DB9B-40B1-A938-D9C31040E120}" dt="2023-12-03T00:01:45.131" v="6971" actId="478"/>
        <pc:sldMkLst>
          <pc:docMk/>
          <pc:sldMk cId="526554687" sldId="359"/>
        </pc:sldMkLst>
        <pc:spChg chg="del">
          <ac:chgData name="Galles, Will N" userId="baab4952-1140-4e13-ac04-b580ca9d6271" providerId="ADAL" clId="{2DC24BC3-DB9B-40B1-A938-D9C31040E120}" dt="2023-12-03T00:01:41.209" v="6970" actId="478"/>
          <ac:spMkLst>
            <pc:docMk/>
            <pc:sldMk cId="526554687" sldId="359"/>
            <ac:spMk id="4" creationId="{5CE70DDB-B869-4E79-08CB-DA8EA57CDC9E}"/>
          </ac:spMkLst>
        </pc:spChg>
        <pc:spChg chg="add del mod">
          <ac:chgData name="Galles, Will N" userId="baab4952-1140-4e13-ac04-b580ca9d6271" providerId="ADAL" clId="{2DC24BC3-DB9B-40B1-A938-D9C31040E120}" dt="2023-12-03T00:01:45.131" v="6971" actId="478"/>
          <ac:spMkLst>
            <pc:docMk/>
            <pc:sldMk cId="526554687" sldId="359"/>
            <ac:spMk id="6" creationId="{1F1130B7-9E17-906D-C8CA-F5BC670F3A2C}"/>
          </ac:spMkLst>
        </pc:spChg>
        <pc:spChg chg="mod">
          <ac:chgData name="Galles, Will N" userId="baab4952-1140-4e13-ac04-b580ca9d6271" providerId="ADAL" clId="{2DC24BC3-DB9B-40B1-A938-D9C31040E120}" dt="2023-11-29T15:37:26.843" v="6394" actId="20577"/>
          <ac:spMkLst>
            <pc:docMk/>
            <pc:sldMk cId="526554687" sldId="359"/>
            <ac:spMk id="7" creationId="{CD9FF9E9-8670-4862-3846-69B75C836265}"/>
          </ac:spMkLst>
        </pc:spChg>
      </pc:sldChg>
      <pc:sldChg chg="delSp modSp mod">
        <pc:chgData name="Galles, Will N" userId="baab4952-1140-4e13-ac04-b580ca9d6271" providerId="ADAL" clId="{2DC24BC3-DB9B-40B1-A938-D9C31040E120}" dt="2023-12-03T00:01:34.794" v="6969" actId="478"/>
        <pc:sldMkLst>
          <pc:docMk/>
          <pc:sldMk cId="4088338675" sldId="360"/>
        </pc:sldMkLst>
        <pc:spChg chg="del mod">
          <ac:chgData name="Galles, Will N" userId="baab4952-1140-4e13-ac04-b580ca9d6271" providerId="ADAL" clId="{2DC24BC3-DB9B-40B1-A938-D9C31040E120}" dt="2023-12-03T00:01:34.794" v="6969" actId="478"/>
          <ac:spMkLst>
            <pc:docMk/>
            <pc:sldMk cId="4088338675" sldId="360"/>
            <ac:spMk id="6" creationId="{49717519-32B4-6234-52BF-AC96502BB739}"/>
          </ac:spMkLst>
        </pc:spChg>
      </pc:sldChg>
      <pc:sldChg chg="modNotesTx">
        <pc:chgData name="Galles, Will N" userId="baab4952-1140-4e13-ac04-b580ca9d6271" providerId="ADAL" clId="{2DC24BC3-DB9B-40B1-A938-D9C31040E120}" dt="2023-11-30T02:06:38.219" v="6435" actId="20577"/>
        <pc:sldMkLst>
          <pc:docMk/>
          <pc:sldMk cId="2632851558" sldId="361"/>
        </pc:sldMkLst>
      </pc:sldChg>
      <pc:sldChg chg="modSp add mod">
        <pc:chgData name="Galles, Will N" userId="baab4952-1140-4e13-ac04-b580ca9d6271" providerId="ADAL" clId="{2DC24BC3-DB9B-40B1-A938-D9C31040E120}" dt="2023-11-29T15:04:52.231" v="5765" actId="20577"/>
        <pc:sldMkLst>
          <pc:docMk/>
          <pc:sldMk cId="1151379116" sldId="363"/>
        </pc:sldMkLst>
        <pc:spChg chg="mod">
          <ac:chgData name="Galles, Will N" userId="baab4952-1140-4e13-ac04-b580ca9d6271" providerId="ADAL" clId="{2DC24BC3-DB9B-40B1-A938-D9C31040E120}" dt="2023-11-29T15:04:52.231" v="5765" actId="20577"/>
          <ac:spMkLst>
            <pc:docMk/>
            <pc:sldMk cId="1151379116" sldId="363"/>
            <ac:spMk id="3" creationId="{9B7069EA-FC4B-E10B-7DB7-A449C1FE1111}"/>
          </ac:spMkLst>
        </pc:spChg>
      </pc:sldChg>
      <pc:sldChg chg="add del ord">
        <pc:chgData name="Galles, Will N" userId="baab4952-1140-4e13-ac04-b580ca9d6271" providerId="ADAL" clId="{2DC24BC3-DB9B-40B1-A938-D9C31040E120}" dt="2023-12-03T00:01:18.460" v="6967"/>
        <pc:sldMkLst>
          <pc:docMk/>
          <pc:sldMk cId="3660329179" sldId="364"/>
        </pc:sldMkLst>
      </pc:sldChg>
    </pc:docChg>
  </pc:docChgLst>
  <pc:docChgLst>
    <pc:chgData name="Hafele, Jackson M [E CPE]" userId="S::jmhafele@iastate.edu::61072efc-f628-4d19-8dbb-6b66f22aff51" providerId="AD" clId="Web-{A55F9B8D-1755-46B0-87CC-1D06E5878A9F}"/>
    <pc:docChg chg="modSld">
      <pc:chgData name="Hafele, Jackson M [E CPE]" userId="S::jmhafele@iastate.edu::61072efc-f628-4d19-8dbb-6b66f22aff51" providerId="AD" clId="Web-{A55F9B8D-1755-46B0-87CC-1D06E5878A9F}" dt="2023-11-28T04:01:32.641" v="13" actId="20577"/>
      <pc:docMkLst>
        <pc:docMk/>
      </pc:docMkLst>
      <pc:sldChg chg="modSp">
        <pc:chgData name="Hafele, Jackson M [E CPE]" userId="S::jmhafele@iastate.edu::61072efc-f628-4d19-8dbb-6b66f22aff51" providerId="AD" clId="Web-{A55F9B8D-1755-46B0-87CC-1D06E5878A9F}" dt="2023-11-28T04:00:25.670" v="3" actId="1076"/>
        <pc:sldMkLst>
          <pc:docMk/>
          <pc:sldMk cId="2853261746" sldId="358"/>
        </pc:sldMkLst>
        <pc:picChg chg="mod">
          <ac:chgData name="Hafele, Jackson M [E CPE]" userId="S::jmhafele@iastate.edu::61072efc-f628-4d19-8dbb-6b66f22aff51" providerId="AD" clId="Web-{A55F9B8D-1755-46B0-87CC-1D06E5878A9F}" dt="2023-11-28T04:00:25.670" v="3" actId="1076"/>
          <ac:picMkLst>
            <pc:docMk/>
            <pc:sldMk cId="2853261746" sldId="358"/>
            <ac:picMk id="6" creationId="{91595E79-D9B2-0BDC-31DC-9F391CE0E569}"/>
          </ac:picMkLst>
        </pc:picChg>
      </pc:sldChg>
      <pc:sldChg chg="modSp">
        <pc:chgData name="Hafele, Jackson M [E CPE]" userId="S::jmhafele@iastate.edu::61072efc-f628-4d19-8dbb-6b66f22aff51" providerId="AD" clId="Web-{A55F9B8D-1755-46B0-87CC-1D06E5878A9F}" dt="2023-11-28T04:01:32.641" v="13" actId="20577"/>
        <pc:sldMkLst>
          <pc:docMk/>
          <pc:sldMk cId="3205641791" sldId="362"/>
        </pc:sldMkLst>
        <pc:spChg chg="mod">
          <ac:chgData name="Hafele, Jackson M [E CPE]" userId="S::jmhafele@iastate.edu::61072efc-f628-4d19-8dbb-6b66f22aff51" providerId="AD" clId="Web-{A55F9B8D-1755-46B0-87CC-1D06E5878A9F}" dt="2023-11-28T04:01:32.641" v="13" actId="20577"/>
          <ac:spMkLst>
            <pc:docMk/>
            <pc:sldMk cId="3205641791" sldId="362"/>
            <ac:spMk id="2" creationId="{2AEA8AC1-BECE-1FEE-06E3-4AA8BD31905B}"/>
          </ac:spMkLst>
        </pc:spChg>
      </pc:sldChg>
    </pc:docChg>
  </pc:docChgLst>
  <pc:docChgLst>
    <pc:chgData name="Galles, Will N" userId="S::wngalles@iastate.edu::baab4952-1140-4e13-ac04-b580ca9d6271" providerId="AD" clId="Web-{D0DC832C-4CC4-4B61-880D-972FEA9E5630}"/>
    <pc:docChg chg="modSld">
      <pc:chgData name="Galles, Will N" userId="S::wngalles@iastate.edu::baab4952-1140-4e13-ac04-b580ca9d6271" providerId="AD" clId="Web-{D0DC832C-4CC4-4B61-880D-972FEA9E5630}" dt="2023-05-02T16:10:20.280" v="8" actId="1076"/>
      <pc:docMkLst>
        <pc:docMk/>
      </pc:docMkLst>
      <pc:sldChg chg="addSp modSp">
        <pc:chgData name="Galles, Will N" userId="S::wngalles@iastate.edu::baab4952-1140-4e13-ac04-b580ca9d6271" providerId="AD" clId="Web-{D0DC832C-4CC4-4B61-880D-972FEA9E5630}" dt="2023-05-02T16:10:20.280" v="8" actId="1076"/>
        <pc:sldMkLst>
          <pc:docMk/>
          <pc:sldMk cId="2272166069" sldId="321"/>
        </pc:sldMkLst>
        <pc:picChg chg="add mod">
          <ac:chgData name="Galles, Will N" userId="S::wngalles@iastate.edu::baab4952-1140-4e13-ac04-b580ca9d6271" providerId="AD" clId="Web-{D0DC832C-4CC4-4B61-880D-972FEA9E5630}" dt="2023-05-02T16:10:18.389" v="7" actId="14100"/>
          <ac:picMkLst>
            <pc:docMk/>
            <pc:sldMk cId="2272166069" sldId="321"/>
            <ac:picMk id="3" creationId="{225C229B-BC2E-E70F-BA9D-EDCB30A9C866}"/>
          </ac:picMkLst>
        </pc:picChg>
        <pc:picChg chg="mod">
          <ac:chgData name="Galles, Will N" userId="S::wngalles@iastate.edu::baab4952-1140-4e13-ac04-b580ca9d6271" providerId="AD" clId="Web-{D0DC832C-4CC4-4B61-880D-972FEA9E5630}" dt="2023-05-02T16:10:20.280" v="8" actId="1076"/>
          <ac:picMkLst>
            <pc:docMk/>
            <pc:sldMk cId="2272166069" sldId="321"/>
            <ac:picMk id="6" creationId="{72948F7F-6602-CE70-4511-67DC05C99AA2}"/>
          </ac:picMkLst>
        </pc:picChg>
      </pc:sldChg>
    </pc:docChg>
  </pc:docChgLst>
  <pc:docChgLst>
    <pc:chgData name="Galles, Will N" userId="S::wngalles@iastate.edu::baab4952-1140-4e13-ac04-b580ca9d6271" providerId="AD" clId="Web-{9E1E71BD-8097-4913-BE22-DE5729DBFAF6}"/>
    <pc:docChg chg="modSld">
      <pc:chgData name="Galles, Will N" userId="S::wngalles@iastate.edu::baab4952-1140-4e13-ac04-b580ca9d6271" providerId="AD" clId="Web-{9E1E71BD-8097-4913-BE22-DE5729DBFAF6}" dt="2023-04-25T19:00:25.296" v="0"/>
      <pc:docMkLst>
        <pc:docMk/>
      </pc:docMkLst>
      <pc:sldChg chg="delSp">
        <pc:chgData name="Galles, Will N" userId="S::wngalles@iastate.edu::baab4952-1140-4e13-ac04-b580ca9d6271" providerId="AD" clId="Web-{9E1E71BD-8097-4913-BE22-DE5729DBFAF6}" dt="2023-04-25T19:00:25.296" v="0"/>
        <pc:sldMkLst>
          <pc:docMk/>
          <pc:sldMk cId="1077625098" sldId="284"/>
        </pc:sldMkLst>
        <pc:picChg chg="del">
          <ac:chgData name="Galles, Will N" userId="S::wngalles@iastate.edu::baab4952-1140-4e13-ac04-b580ca9d6271" providerId="AD" clId="Web-{9E1E71BD-8097-4913-BE22-DE5729DBFAF6}" dt="2023-04-25T19:00:25.296" v="0"/>
          <ac:picMkLst>
            <pc:docMk/>
            <pc:sldMk cId="1077625098" sldId="284"/>
            <ac:picMk id="2" creationId="{362A3069-9660-350D-4ED9-374E5E5F6905}"/>
          </ac:picMkLst>
        </pc:picChg>
      </pc:sldChg>
    </pc:docChg>
  </pc:docChgLst>
  <pc:docChgLst>
    <pc:chgData name="Galles, Will N" userId="S::wngalles@iastate.edu::baab4952-1140-4e13-ac04-b580ca9d6271" providerId="AD" clId="Web-{D73FC18B-1136-482C-A78A-28B8AFB55A35}"/>
    <pc:docChg chg="modSld">
      <pc:chgData name="Galles, Will N" userId="S::wngalles@iastate.edu::baab4952-1140-4e13-ac04-b580ca9d6271" providerId="AD" clId="Web-{D73FC18B-1136-482C-A78A-28B8AFB55A35}" dt="2023-05-03T15:09:15.476" v="14" actId="20577"/>
      <pc:docMkLst>
        <pc:docMk/>
      </pc:docMkLst>
      <pc:sldChg chg="modSp">
        <pc:chgData name="Galles, Will N" userId="S::wngalles@iastate.edu::baab4952-1140-4e13-ac04-b580ca9d6271" providerId="AD" clId="Web-{D73FC18B-1136-482C-A78A-28B8AFB55A35}" dt="2023-05-03T15:08:59.803" v="11" actId="20577"/>
        <pc:sldMkLst>
          <pc:docMk/>
          <pc:sldMk cId="4033211846" sldId="317"/>
        </pc:sldMkLst>
        <pc:spChg chg="mod">
          <ac:chgData name="Galles, Will N" userId="S::wngalles@iastate.edu::baab4952-1140-4e13-ac04-b580ca9d6271" providerId="AD" clId="Web-{D73FC18B-1136-482C-A78A-28B8AFB55A35}" dt="2023-05-03T15:08:59.803" v="11" actId="20577"/>
          <ac:spMkLst>
            <pc:docMk/>
            <pc:sldMk cId="4033211846" sldId="317"/>
            <ac:spMk id="4" creationId="{5CE70DDB-B869-4E79-08CB-DA8EA57CDC9E}"/>
          </ac:spMkLst>
        </pc:spChg>
      </pc:sldChg>
      <pc:sldChg chg="modSp">
        <pc:chgData name="Galles, Will N" userId="S::wngalles@iastate.edu::baab4952-1140-4e13-ac04-b580ca9d6271" providerId="AD" clId="Web-{D73FC18B-1136-482C-A78A-28B8AFB55A35}" dt="2023-05-03T15:08:40.271" v="8" actId="20577"/>
        <pc:sldMkLst>
          <pc:docMk/>
          <pc:sldMk cId="2272166069" sldId="321"/>
        </pc:sldMkLst>
        <pc:spChg chg="mod">
          <ac:chgData name="Galles, Will N" userId="S::wngalles@iastate.edu::baab4952-1140-4e13-ac04-b580ca9d6271" providerId="AD" clId="Web-{D73FC18B-1136-482C-A78A-28B8AFB55A35}" dt="2023-05-03T15:08:40.271" v="8" actId="20577"/>
          <ac:spMkLst>
            <pc:docMk/>
            <pc:sldMk cId="2272166069" sldId="321"/>
            <ac:spMk id="4" creationId="{A47371B4-B4D2-F3F2-75AD-1F90B9ECC817}"/>
          </ac:spMkLst>
        </pc:spChg>
      </pc:sldChg>
      <pc:sldChg chg="modSp">
        <pc:chgData name="Galles, Will N" userId="S::wngalles@iastate.edu::baab4952-1140-4e13-ac04-b580ca9d6271" providerId="AD" clId="Web-{D73FC18B-1136-482C-A78A-28B8AFB55A35}" dt="2023-05-03T15:09:15.476" v="14" actId="20577"/>
        <pc:sldMkLst>
          <pc:docMk/>
          <pc:sldMk cId="1236429529" sldId="329"/>
        </pc:sldMkLst>
        <pc:spChg chg="mod">
          <ac:chgData name="Galles, Will N" userId="S::wngalles@iastate.edu::baab4952-1140-4e13-ac04-b580ca9d6271" providerId="AD" clId="Web-{D73FC18B-1136-482C-A78A-28B8AFB55A35}" dt="2023-05-03T15:09:15.476" v="14" actId="20577"/>
          <ac:spMkLst>
            <pc:docMk/>
            <pc:sldMk cId="1236429529" sldId="329"/>
            <ac:spMk id="4" creationId="{910DED2C-A95A-7814-9942-1FE3E2D820E4}"/>
          </ac:spMkLst>
        </pc:spChg>
      </pc:sldChg>
      <pc:sldChg chg="modSp">
        <pc:chgData name="Galles, Will N" userId="S::wngalles@iastate.edu::baab4952-1140-4e13-ac04-b580ca9d6271" providerId="AD" clId="Web-{D73FC18B-1136-482C-A78A-28B8AFB55A35}" dt="2023-05-03T15:06:55.814" v="5" actId="20577"/>
        <pc:sldMkLst>
          <pc:docMk/>
          <pc:sldMk cId="3612537943" sldId="332"/>
        </pc:sldMkLst>
        <pc:spChg chg="mod">
          <ac:chgData name="Galles, Will N" userId="S::wngalles@iastate.edu::baab4952-1140-4e13-ac04-b580ca9d6271" providerId="AD" clId="Web-{D73FC18B-1136-482C-A78A-28B8AFB55A35}" dt="2023-05-03T15:06:55.814" v="5" actId="20577"/>
          <ac:spMkLst>
            <pc:docMk/>
            <pc:sldMk cId="3612537943" sldId="332"/>
            <ac:spMk id="4" creationId="{6EDEB087-5001-EBC9-FA1B-4550B755C4D9}"/>
          </ac:spMkLst>
        </pc:spChg>
      </pc:sldChg>
    </pc:docChg>
  </pc:docChgLst>
  <pc:docChgLst>
    <pc:chgData name="Ling, Gregory T [E CPE]" userId="S::gling@iastate.edu::a8865a4c-9948-4007-9efe-c19fdfb6a2c3" providerId="AD" clId="Web-{31B8F711-03FB-4698-A9FA-E015C14DC492}"/>
    <pc:docChg chg="delSld modSld">
      <pc:chgData name="Ling, Gregory T [E CPE]" userId="S::gling@iastate.edu::a8865a4c-9948-4007-9efe-c19fdfb6a2c3" providerId="AD" clId="Web-{31B8F711-03FB-4698-A9FA-E015C14DC492}" dt="2023-12-02T16:54:46.617" v="428" actId="14100"/>
      <pc:docMkLst>
        <pc:docMk/>
      </pc:docMkLst>
      <pc:sldChg chg="modNotes">
        <pc:chgData name="Ling, Gregory T [E CPE]" userId="S::gling@iastate.edu::a8865a4c-9948-4007-9efe-c19fdfb6a2c3" providerId="AD" clId="Web-{31B8F711-03FB-4698-A9FA-E015C14DC492}" dt="2023-12-02T16:43:31.547" v="24"/>
        <pc:sldMkLst>
          <pc:docMk/>
          <pc:sldMk cId="1077625098" sldId="284"/>
        </pc:sldMkLst>
      </pc:sldChg>
      <pc:sldChg chg="modNotes">
        <pc:chgData name="Ling, Gregory T [E CPE]" userId="S::gling@iastate.edu::a8865a4c-9948-4007-9efe-c19fdfb6a2c3" providerId="AD" clId="Web-{31B8F711-03FB-4698-A9FA-E015C14DC492}" dt="2023-12-02T16:43:09.843" v="6"/>
        <pc:sldMkLst>
          <pc:docMk/>
          <pc:sldMk cId="3793281654" sldId="306"/>
        </pc:sldMkLst>
      </pc:sldChg>
      <pc:sldChg chg="del">
        <pc:chgData name="Ling, Gregory T [E CPE]" userId="S::gling@iastate.edu::a8865a4c-9948-4007-9efe-c19fdfb6a2c3" providerId="AD" clId="Web-{31B8F711-03FB-4698-A9FA-E015C14DC492}" dt="2023-12-02T16:45:25.894" v="55"/>
        <pc:sldMkLst>
          <pc:docMk/>
          <pc:sldMk cId="1081180976" sldId="308"/>
        </pc:sldMkLst>
      </pc:sldChg>
      <pc:sldChg chg="addSp delSp modSp">
        <pc:chgData name="Ling, Gregory T [E CPE]" userId="S::gling@iastate.edu::a8865a4c-9948-4007-9efe-c19fdfb6a2c3" providerId="AD" clId="Web-{31B8F711-03FB-4698-A9FA-E015C14DC492}" dt="2023-12-02T16:53:05.738" v="416" actId="20577"/>
        <pc:sldMkLst>
          <pc:docMk/>
          <pc:sldMk cId="4033211846" sldId="317"/>
        </pc:sldMkLst>
        <pc:spChg chg="add mod">
          <ac:chgData name="Ling, Gregory T [E CPE]" userId="S::gling@iastate.edu::a8865a4c-9948-4007-9efe-c19fdfb6a2c3" providerId="AD" clId="Web-{31B8F711-03FB-4698-A9FA-E015C14DC492}" dt="2023-12-02T16:53:05.738" v="416" actId="20577"/>
          <ac:spMkLst>
            <pc:docMk/>
            <pc:sldMk cId="4033211846" sldId="317"/>
            <ac:spMk id="7" creationId="{8041E529-0543-F68C-22F0-61F7337E6FCA}"/>
          </ac:spMkLst>
        </pc:spChg>
        <pc:graphicFrameChg chg="del mod modGraphic">
          <ac:chgData name="Ling, Gregory T [E CPE]" userId="S::gling@iastate.edu::a8865a4c-9948-4007-9efe-c19fdfb6a2c3" providerId="AD" clId="Web-{31B8F711-03FB-4698-A9FA-E015C14DC492}" dt="2023-12-02T16:51:43.360" v="414"/>
          <ac:graphicFrameMkLst>
            <pc:docMk/>
            <pc:sldMk cId="4033211846" sldId="317"/>
            <ac:graphicFrameMk id="6" creationId="{A8EF2494-7DCB-82EF-0CD9-0CE8DCFCDEE2}"/>
          </ac:graphicFrameMkLst>
        </pc:graphicFrameChg>
      </pc:sldChg>
      <pc:sldChg chg="addSp modSp">
        <pc:chgData name="Ling, Gregory T [E CPE]" userId="S::gling@iastate.edu::a8865a4c-9948-4007-9efe-c19fdfb6a2c3" providerId="AD" clId="Web-{31B8F711-03FB-4698-A9FA-E015C14DC492}" dt="2023-12-02T16:54:46.617" v="428" actId="14100"/>
        <pc:sldMkLst>
          <pc:docMk/>
          <pc:sldMk cId="1622785853" sldId="334"/>
        </pc:sldMkLst>
        <pc:picChg chg="add mod modCrop">
          <ac:chgData name="Ling, Gregory T [E CPE]" userId="S::gling@iastate.edu::a8865a4c-9948-4007-9efe-c19fdfb6a2c3" providerId="AD" clId="Web-{31B8F711-03FB-4698-A9FA-E015C14DC492}" dt="2023-12-02T16:54:46.617" v="428" actId="14100"/>
          <ac:picMkLst>
            <pc:docMk/>
            <pc:sldMk cId="1622785853" sldId="334"/>
            <ac:picMk id="6" creationId="{7516A104-ED8F-4FB2-C230-AA98020E8B20}"/>
          </ac:picMkLst>
        </pc:picChg>
        <pc:picChg chg="mod">
          <ac:chgData name="Ling, Gregory T [E CPE]" userId="S::gling@iastate.edu::a8865a4c-9948-4007-9efe-c19fdfb6a2c3" providerId="AD" clId="Web-{31B8F711-03FB-4698-A9FA-E015C14DC492}" dt="2023-12-02T16:54:41.929" v="426" actId="14100"/>
          <ac:picMkLst>
            <pc:docMk/>
            <pc:sldMk cId="1622785853" sldId="334"/>
            <ac:picMk id="7" creationId="{31752AD2-8F68-AC51-AECE-5C44AE1864C2}"/>
          </ac:picMkLst>
        </pc:picChg>
      </pc:sldChg>
      <pc:sldChg chg="modSp modNotes">
        <pc:chgData name="Ling, Gregory T [E CPE]" userId="S::gling@iastate.edu::a8865a4c-9948-4007-9efe-c19fdfb6a2c3" providerId="AD" clId="Web-{31B8F711-03FB-4698-A9FA-E015C14DC492}" dt="2023-12-02T16:46:03.083" v="109"/>
        <pc:sldMkLst>
          <pc:docMk/>
          <pc:sldMk cId="3927625841" sldId="341"/>
        </pc:sldMkLst>
        <pc:spChg chg="mod">
          <ac:chgData name="Ling, Gregory T [E CPE]" userId="S::gling@iastate.edu::a8865a4c-9948-4007-9efe-c19fdfb6a2c3" providerId="AD" clId="Web-{31B8F711-03FB-4698-A9FA-E015C14DC492}" dt="2023-12-02T16:43:35.453" v="26" actId="20577"/>
          <ac:spMkLst>
            <pc:docMk/>
            <pc:sldMk cId="3927625841" sldId="341"/>
            <ac:spMk id="2" creationId="{204E7DD6-7E56-20C8-5D17-A5C14C8453C4}"/>
          </ac:spMkLst>
        </pc:spChg>
        <pc:spChg chg="mod">
          <ac:chgData name="Ling, Gregory T [E CPE]" userId="S::gling@iastate.edu::a8865a4c-9948-4007-9efe-c19fdfb6a2c3" providerId="AD" clId="Web-{31B8F711-03FB-4698-A9FA-E015C14DC492}" dt="2023-12-02T16:43:59.892" v="48" actId="20577"/>
          <ac:spMkLst>
            <pc:docMk/>
            <pc:sldMk cId="3927625841" sldId="341"/>
            <ac:spMk id="3" creationId="{A44F137D-399E-657E-E17F-771FF45B561B}"/>
          </ac:spMkLst>
        </pc:spChg>
      </pc:sldChg>
      <pc:sldChg chg="modNotes">
        <pc:chgData name="Ling, Gregory T [E CPE]" userId="S::gling@iastate.edu::a8865a4c-9948-4007-9efe-c19fdfb6a2c3" providerId="AD" clId="Web-{31B8F711-03FB-4698-A9FA-E015C14DC492}" dt="2023-12-02T16:46:22.568" v="117"/>
        <pc:sldMkLst>
          <pc:docMk/>
          <pc:sldMk cId="1151379116" sldId="363"/>
        </pc:sldMkLst>
      </pc:sldChg>
    </pc:docChg>
  </pc:docChgLst>
  <pc:docChgLst>
    <pc:chgData name="Galles, Will N" userId="S::wngalles@iastate.edu::baab4952-1140-4e13-ac04-b580ca9d6271" providerId="AD" clId="Web-{C3DCACEA-44F8-49DD-BF3B-D99E41730091}"/>
    <pc:docChg chg="modSld">
      <pc:chgData name="Galles, Will N" userId="S::wngalles@iastate.edu::baab4952-1140-4e13-ac04-b580ca9d6271" providerId="AD" clId="Web-{C3DCACEA-44F8-49DD-BF3B-D99E41730091}" dt="2023-05-02T15:57:19.585" v="33" actId="1076"/>
      <pc:docMkLst>
        <pc:docMk/>
      </pc:docMkLst>
      <pc:sldChg chg="addSp delSp modSp">
        <pc:chgData name="Galles, Will N" userId="S::wngalles@iastate.edu::baab4952-1140-4e13-ac04-b580ca9d6271" providerId="AD" clId="Web-{C3DCACEA-44F8-49DD-BF3B-D99E41730091}" dt="2023-05-02T15:57:19.585" v="33" actId="1076"/>
        <pc:sldMkLst>
          <pc:docMk/>
          <pc:sldMk cId="619986069" sldId="323"/>
        </pc:sldMkLst>
        <pc:spChg chg="mod">
          <ac:chgData name="Galles, Will N" userId="S::wngalles@iastate.edu::baab4952-1140-4e13-ac04-b580ca9d6271" providerId="AD" clId="Web-{C3DCACEA-44F8-49DD-BF3B-D99E41730091}" dt="2023-05-02T15:57:12.585" v="31" actId="1076"/>
          <ac:spMkLst>
            <pc:docMk/>
            <pc:sldMk cId="619986069" sldId="323"/>
            <ac:spMk id="5" creationId="{1A369387-E24A-D071-0808-CF36046B16CA}"/>
          </ac:spMkLst>
        </pc:spChg>
        <pc:picChg chg="mod">
          <ac:chgData name="Galles, Will N" userId="S::wngalles@iastate.edu::baab4952-1140-4e13-ac04-b580ca9d6271" providerId="AD" clId="Web-{C3DCACEA-44F8-49DD-BF3B-D99E41730091}" dt="2023-05-02T15:57:19.585" v="33" actId="1076"/>
          <ac:picMkLst>
            <pc:docMk/>
            <pc:sldMk cId="619986069" sldId="323"/>
            <ac:picMk id="3" creationId="{4DCB1C2F-CCB7-D4C6-5D2F-191662E18EA1}"/>
          </ac:picMkLst>
        </pc:picChg>
        <pc:picChg chg="add del mod">
          <ac:chgData name="Galles, Will N" userId="S::wngalles@iastate.edu::baab4952-1140-4e13-ac04-b580ca9d6271" providerId="AD" clId="Web-{C3DCACEA-44F8-49DD-BF3B-D99E41730091}" dt="2023-05-02T15:18:07.692" v="10"/>
          <ac:picMkLst>
            <pc:docMk/>
            <pc:sldMk cId="619986069" sldId="323"/>
            <ac:picMk id="6" creationId="{08A37A7B-2C1F-61CC-CDE9-D592E6CB996B}"/>
          </ac:picMkLst>
        </pc:picChg>
        <pc:picChg chg="add del mod">
          <ac:chgData name="Galles, Will N" userId="S::wngalles@iastate.edu::baab4952-1140-4e13-ac04-b580ca9d6271" providerId="AD" clId="Web-{C3DCACEA-44F8-49DD-BF3B-D99E41730091}" dt="2023-05-02T15:48:21.768" v="19"/>
          <ac:picMkLst>
            <pc:docMk/>
            <pc:sldMk cId="619986069" sldId="323"/>
            <ac:picMk id="6" creationId="{672D4CB2-2B89-3ACA-6A12-8B3ED0E246AD}"/>
          </ac:picMkLst>
        </pc:picChg>
        <pc:picChg chg="add del mod">
          <ac:chgData name="Galles, Will N" userId="S::wngalles@iastate.edu::baab4952-1140-4e13-ac04-b580ca9d6271" providerId="AD" clId="Web-{C3DCACEA-44F8-49DD-BF3B-D99E41730091}" dt="2023-05-02T15:18:12.301" v="12"/>
          <ac:picMkLst>
            <pc:docMk/>
            <pc:sldMk cId="619986069" sldId="323"/>
            <ac:picMk id="7" creationId="{CA1DA3F3-FC84-18CC-49EE-C6E8AFED4BAE}"/>
          </ac:picMkLst>
        </pc:picChg>
        <pc:picChg chg="add mod">
          <ac:chgData name="Galles, Will N" userId="S::wngalles@iastate.edu::baab4952-1140-4e13-ac04-b580ca9d6271" providerId="AD" clId="Web-{C3DCACEA-44F8-49DD-BF3B-D99E41730091}" dt="2023-05-02T15:49:05.567" v="27" actId="1076"/>
          <ac:picMkLst>
            <pc:docMk/>
            <pc:sldMk cId="619986069" sldId="323"/>
            <ac:picMk id="7" creationId="{F0C9A409-A3BD-0EF6-6025-DFDD2456E423}"/>
          </ac:picMkLst>
        </pc:picChg>
      </pc:sldChg>
    </pc:docChg>
  </pc:docChgLst>
  <pc:docChgLst>
    <pc:chgData name="Galles, Will N" userId="S::wngalles@iastate.edu::baab4952-1140-4e13-ac04-b580ca9d6271" providerId="AD" clId="Web-{64C27B4C-317C-46CC-B5FE-312B8BCDC446}"/>
    <pc:docChg chg="addSld modSld sldOrd">
      <pc:chgData name="Galles, Will N" userId="S::wngalles@iastate.edu::baab4952-1140-4e13-ac04-b580ca9d6271" providerId="AD" clId="Web-{64C27B4C-317C-46CC-B5FE-312B8BCDC446}" dt="2023-04-25T20:33:40.004" v="435" actId="1076"/>
      <pc:docMkLst>
        <pc:docMk/>
      </pc:docMkLst>
      <pc:sldChg chg="modSp">
        <pc:chgData name="Galles, Will N" userId="S::wngalles@iastate.edu::baab4952-1140-4e13-ac04-b580ca9d6271" providerId="AD" clId="Web-{64C27B4C-317C-46CC-B5FE-312B8BCDC446}" dt="2023-04-25T20:08:56.274" v="99" actId="20577"/>
        <pc:sldMkLst>
          <pc:docMk/>
          <pc:sldMk cId="3016582785" sldId="293"/>
        </pc:sldMkLst>
        <pc:spChg chg="mod">
          <ac:chgData name="Galles, Will N" userId="S::wngalles@iastate.edu::baab4952-1140-4e13-ac04-b580ca9d6271" providerId="AD" clId="Web-{64C27B4C-317C-46CC-B5FE-312B8BCDC446}" dt="2023-04-25T20:08:56.274" v="99" actId="20577"/>
          <ac:spMkLst>
            <pc:docMk/>
            <pc:sldMk cId="3016582785" sldId="293"/>
            <ac:spMk id="7" creationId="{7A5BBB19-F62B-A7C3-42E8-7610E32E17CD}"/>
          </ac:spMkLst>
        </pc:spChg>
      </pc:sldChg>
      <pc:sldChg chg="addSp delSp modSp new">
        <pc:chgData name="Galles, Will N" userId="S::wngalles@iastate.edu::baab4952-1140-4e13-ac04-b580ca9d6271" providerId="AD" clId="Web-{64C27B4C-317C-46CC-B5FE-312B8BCDC446}" dt="2023-04-25T20:18:00.956" v="300"/>
        <pc:sldMkLst>
          <pc:docMk/>
          <pc:sldMk cId="4033211846" sldId="317"/>
        </pc:sldMkLst>
        <pc:spChg chg="mod">
          <ac:chgData name="Galles, Will N" userId="S::wngalles@iastate.edu::baab4952-1140-4e13-ac04-b580ca9d6271" providerId="AD" clId="Web-{64C27B4C-317C-46CC-B5FE-312B8BCDC446}" dt="2023-04-25T20:08:05.617" v="72" actId="20577"/>
          <ac:spMkLst>
            <pc:docMk/>
            <pc:sldMk cId="4033211846" sldId="317"/>
            <ac:spMk id="2" creationId="{2CC652A0-323A-97F4-D50F-CB6F46DED11B}"/>
          </ac:spMkLst>
        </pc:spChg>
        <pc:spChg chg="del">
          <ac:chgData name="Galles, Will N" userId="S::wngalles@iastate.edu::baab4952-1140-4e13-ac04-b580ca9d6271" providerId="AD" clId="Web-{64C27B4C-317C-46CC-B5FE-312B8BCDC446}" dt="2023-04-25T20:16:26.829" v="158"/>
          <ac:spMkLst>
            <pc:docMk/>
            <pc:sldMk cId="4033211846" sldId="317"/>
            <ac:spMk id="3" creationId="{3FFBC769-47C6-4AF0-9E2A-C0D409CC3C89}"/>
          </ac:spMkLst>
        </pc:spChg>
        <pc:graphicFrameChg chg="add mod modGraphic">
          <ac:chgData name="Galles, Will N" userId="S::wngalles@iastate.edu::baab4952-1140-4e13-ac04-b580ca9d6271" providerId="AD" clId="Web-{64C27B4C-317C-46CC-B5FE-312B8BCDC446}" dt="2023-04-25T20:18:00.956" v="300"/>
          <ac:graphicFrameMkLst>
            <pc:docMk/>
            <pc:sldMk cId="4033211846" sldId="317"/>
            <ac:graphicFrameMk id="6" creationId="{A8EF2494-7DCB-82EF-0CD9-0CE8DCFCDEE2}"/>
          </ac:graphicFrameMkLst>
        </pc:graphicFrameChg>
      </pc:sldChg>
      <pc:sldChg chg="addSp delSp modSp new ord">
        <pc:chgData name="Galles, Will N" userId="S::wngalles@iastate.edu::baab4952-1140-4e13-ac04-b580ca9d6271" providerId="AD" clId="Web-{64C27B4C-317C-46CC-B5FE-312B8BCDC446}" dt="2023-04-25T20:15:12.844" v="150"/>
        <pc:sldMkLst>
          <pc:docMk/>
          <pc:sldMk cId="2452119803" sldId="318"/>
        </pc:sldMkLst>
        <pc:spChg chg="mod">
          <ac:chgData name="Galles, Will N" userId="S::wngalles@iastate.edu::baab4952-1140-4e13-ac04-b580ca9d6271" providerId="AD" clId="Web-{64C27B4C-317C-46CC-B5FE-312B8BCDC446}" dt="2023-04-25T20:08:26.883" v="93" actId="20577"/>
          <ac:spMkLst>
            <pc:docMk/>
            <pc:sldMk cId="2452119803" sldId="318"/>
            <ac:spMk id="2" creationId="{624F2E9C-3854-C68C-81FB-AA328EB6C53D}"/>
          </ac:spMkLst>
        </pc:spChg>
        <pc:graphicFrameChg chg="add del mod modGraphic">
          <ac:chgData name="Galles, Will N" userId="S::wngalles@iastate.edu::baab4952-1140-4e13-ac04-b580ca9d6271" providerId="AD" clId="Web-{64C27B4C-317C-46CC-B5FE-312B8BCDC446}" dt="2023-04-25T20:15:12.844" v="150"/>
          <ac:graphicFrameMkLst>
            <pc:docMk/>
            <pc:sldMk cId="2452119803" sldId="318"/>
            <ac:graphicFrameMk id="6" creationId="{1F48AB35-5002-5A0E-0ED3-34C67F0E7FB5}"/>
          </ac:graphicFrameMkLst>
        </pc:graphicFrameChg>
      </pc:sldChg>
      <pc:sldChg chg="modSp new">
        <pc:chgData name="Galles, Will N" userId="S::wngalles@iastate.edu::baab4952-1140-4e13-ac04-b580ca9d6271" providerId="AD" clId="Web-{64C27B4C-317C-46CC-B5FE-312B8BCDC446}" dt="2023-04-25T20:20:05.849" v="316" actId="20577"/>
        <pc:sldMkLst>
          <pc:docMk/>
          <pc:sldMk cId="2943664614" sldId="319"/>
        </pc:sldMkLst>
        <pc:spChg chg="mod">
          <ac:chgData name="Galles, Will N" userId="S::wngalles@iastate.edu::baab4952-1140-4e13-ac04-b580ca9d6271" providerId="AD" clId="Web-{64C27B4C-317C-46CC-B5FE-312B8BCDC446}" dt="2023-04-25T20:10:24.557" v="118" actId="20577"/>
          <ac:spMkLst>
            <pc:docMk/>
            <pc:sldMk cId="2943664614" sldId="319"/>
            <ac:spMk id="2" creationId="{4C741D67-377C-F744-97D7-7167BD29C832}"/>
          </ac:spMkLst>
        </pc:spChg>
        <pc:spChg chg="mod">
          <ac:chgData name="Galles, Will N" userId="S::wngalles@iastate.edu::baab4952-1140-4e13-ac04-b580ca9d6271" providerId="AD" clId="Web-{64C27B4C-317C-46CC-B5FE-312B8BCDC446}" dt="2023-04-25T20:20:05.849" v="316" actId="20577"/>
          <ac:spMkLst>
            <pc:docMk/>
            <pc:sldMk cId="2943664614" sldId="319"/>
            <ac:spMk id="3" creationId="{35E34FB5-C2BF-3E7F-5836-8CCDEE31AFE8}"/>
          </ac:spMkLst>
        </pc:spChg>
      </pc:sldChg>
      <pc:sldChg chg="addSp delSp modSp new">
        <pc:chgData name="Galles, Will N" userId="S::wngalles@iastate.edu::baab4952-1140-4e13-ac04-b580ca9d6271" providerId="AD" clId="Web-{64C27B4C-317C-46CC-B5FE-312B8BCDC446}" dt="2023-04-25T20:30:48.391" v="367" actId="20577"/>
        <pc:sldMkLst>
          <pc:docMk/>
          <pc:sldMk cId="2272166069" sldId="321"/>
        </pc:sldMkLst>
        <pc:spChg chg="mod">
          <ac:chgData name="Galles, Will N" userId="S::wngalles@iastate.edu::baab4952-1140-4e13-ac04-b580ca9d6271" providerId="AD" clId="Web-{64C27B4C-317C-46CC-B5FE-312B8BCDC446}" dt="2023-04-25T20:30:48.391" v="367" actId="20577"/>
          <ac:spMkLst>
            <pc:docMk/>
            <pc:sldMk cId="2272166069" sldId="321"/>
            <ac:spMk id="2" creationId="{2BFDCA31-957E-EE20-A03D-6A5AFF33D3ED}"/>
          </ac:spMkLst>
        </pc:spChg>
        <pc:spChg chg="del">
          <ac:chgData name="Galles, Will N" userId="S::wngalles@iastate.edu::baab4952-1140-4e13-ac04-b580ca9d6271" providerId="AD" clId="Web-{64C27B4C-317C-46CC-B5FE-312B8BCDC446}" dt="2023-04-25T20:20:52.162" v="317"/>
          <ac:spMkLst>
            <pc:docMk/>
            <pc:sldMk cId="2272166069" sldId="321"/>
            <ac:spMk id="3" creationId="{146DFA69-2C50-B141-7080-7E19E4327427}"/>
          </ac:spMkLst>
        </pc:spChg>
        <pc:picChg chg="add del mod">
          <ac:chgData name="Galles, Will N" userId="S::wngalles@iastate.edu::baab4952-1140-4e13-ac04-b580ca9d6271" providerId="AD" clId="Web-{64C27B4C-317C-46CC-B5FE-312B8BCDC446}" dt="2023-04-25T20:21:11.881" v="326"/>
          <ac:picMkLst>
            <pc:docMk/>
            <pc:sldMk cId="2272166069" sldId="321"/>
            <ac:picMk id="5" creationId="{2C784D95-7204-6B93-575E-149E052A75A8}"/>
          </ac:picMkLst>
        </pc:picChg>
        <pc:picChg chg="add del mod">
          <ac:chgData name="Galles, Will N" userId="S::wngalles@iastate.edu::baab4952-1140-4e13-ac04-b580ca9d6271" providerId="AD" clId="Web-{64C27B4C-317C-46CC-B5FE-312B8BCDC446}" dt="2023-04-25T20:25:54.824" v="334"/>
          <ac:picMkLst>
            <pc:docMk/>
            <pc:sldMk cId="2272166069" sldId="321"/>
            <ac:picMk id="6" creationId="{A7D058A2-E914-A20C-6CD7-602DEFDA9F4D}"/>
          </ac:picMkLst>
        </pc:picChg>
      </pc:sldChg>
      <pc:sldChg chg="addSp delSp modSp new">
        <pc:chgData name="Galles, Will N" userId="S::wngalles@iastate.edu::baab4952-1140-4e13-ac04-b580ca9d6271" providerId="AD" clId="Web-{64C27B4C-317C-46CC-B5FE-312B8BCDC446}" dt="2023-04-25T20:33:15.785" v="430" actId="1076"/>
        <pc:sldMkLst>
          <pc:docMk/>
          <pc:sldMk cId="619986069" sldId="323"/>
        </pc:sldMkLst>
        <pc:spChg chg="mod">
          <ac:chgData name="Galles, Will N" userId="S::wngalles@iastate.edu::baab4952-1140-4e13-ac04-b580ca9d6271" providerId="AD" clId="Web-{64C27B4C-317C-46CC-B5FE-312B8BCDC446}" dt="2023-04-25T20:31:05.251" v="395" actId="20577"/>
          <ac:spMkLst>
            <pc:docMk/>
            <pc:sldMk cId="619986069" sldId="323"/>
            <ac:spMk id="2" creationId="{2AEA8AC1-BECE-1FEE-06E3-4AA8BD31905B}"/>
          </ac:spMkLst>
        </pc:spChg>
        <pc:spChg chg="del">
          <ac:chgData name="Galles, Will N" userId="S::wngalles@iastate.edu::baab4952-1140-4e13-ac04-b580ca9d6271" providerId="AD" clId="Web-{64C27B4C-317C-46CC-B5FE-312B8BCDC446}" dt="2023-04-25T20:32:26.159" v="425"/>
          <ac:spMkLst>
            <pc:docMk/>
            <pc:sldMk cId="619986069" sldId="323"/>
            <ac:spMk id="3" creationId="{086E1C91-FF0C-46C7-4A23-EBAA2A4DDE83}"/>
          </ac:spMkLst>
        </pc:spChg>
        <pc:picChg chg="add mod">
          <ac:chgData name="Galles, Will N" userId="S::wngalles@iastate.edu::baab4952-1140-4e13-ac04-b580ca9d6271" providerId="AD" clId="Web-{64C27B4C-317C-46CC-B5FE-312B8BCDC446}" dt="2023-04-25T20:33:15.785" v="430" actId="1076"/>
          <ac:picMkLst>
            <pc:docMk/>
            <pc:sldMk cId="619986069" sldId="323"/>
            <ac:picMk id="5" creationId="{20EA102E-CDBC-BD9A-4151-2F2F74408407}"/>
          </ac:picMkLst>
        </pc:picChg>
      </pc:sldChg>
      <pc:sldChg chg="addSp delSp modSp new">
        <pc:chgData name="Galles, Will N" userId="S::wngalles@iastate.edu::baab4952-1140-4e13-ac04-b580ca9d6271" providerId="AD" clId="Web-{64C27B4C-317C-46CC-B5FE-312B8BCDC446}" dt="2023-04-25T20:33:40.004" v="435" actId="1076"/>
        <pc:sldMkLst>
          <pc:docMk/>
          <pc:sldMk cId="1403902912" sldId="324"/>
        </pc:sldMkLst>
        <pc:spChg chg="mod">
          <ac:chgData name="Galles, Will N" userId="S::wngalles@iastate.edu::baab4952-1140-4e13-ac04-b580ca9d6271" providerId="AD" clId="Web-{64C27B4C-317C-46CC-B5FE-312B8BCDC446}" dt="2023-04-25T20:32:18.299" v="423" actId="20577"/>
          <ac:spMkLst>
            <pc:docMk/>
            <pc:sldMk cId="1403902912" sldId="324"/>
            <ac:spMk id="2" creationId="{613BAA82-CA6E-0D51-130C-C407FBD08A36}"/>
          </ac:spMkLst>
        </pc:spChg>
        <pc:spChg chg="del">
          <ac:chgData name="Galles, Will N" userId="S::wngalles@iastate.edu::baab4952-1140-4e13-ac04-b580ca9d6271" providerId="AD" clId="Web-{64C27B4C-317C-46CC-B5FE-312B8BCDC446}" dt="2023-04-25T20:32:20.737" v="424"/>
          <ac:spMkLst>
            <pc:docMk/>
            <pc:sldMk cId="1403902912" sldId="324"/>
            <ac:spMk id="3" creationId="{7630FB09-4843-04CC-B853-0516EF078A40}"/>
          </ac:spMkLst>
        </pc:spChg>
        <pc:picChg chg="add mod">
          <ac:chgData name="Galles, Will N" userId="S::wngalles@iastate.edu::baab4952-1140-4e13-ac04-b580ca9d6271" providerId="AD" clId="Web-{64C27B4C-317C-46CC-B5FE-312B8BCDC446}" dt="2023-04-25T20:33:40.004" v="435" actId="1076"/>
          <ac:picMkLst>
            <pc:docMk/>
            <pc:sldMk cId="1403902912" sldId="324"/>
            <ac:picMk id="5" creationId="{A5E54175-0ED1-A1A1-7656-8E2B9CF4D0C3}"/>
          </ac:picMkLst>
        </pc:picChg>
      </pc:sldChg>
    </pc:docChg>
  </pc:docChgLst>
  <pc:docChgLst>
    <pc:chgData name="Galles, Will N" userId="S::wngalles@iastate.edu::baab4952-1140-4e13-ac04-b580ca9d6271" providerId="AD" clId="Web-{791B27F5-15DA-47E3-8E9F-3F91CD7AAA73}"/>
    <pc:docChg chg="modSld">
      <pc:chgData name="Galles, Will N" userId="S::wngalles@iastate.edu::baab4952-1140-4e13-ac04-b580ca9d6271" providerId="AD" clId="Web-{791B27F5-15DA-47E3-8E9F-3F91CD7AAA73}" dt="2023-04-30T18:21:36.595" v="2" actId="1076"/>
      <pc:docMkLst>
        <pc:docMk/>
      </pc:docMkLst>
      <pc:sldChg chg="modSp">
        <pc:chgData name="Galles, Will N" userId="S::wngalles@iastate.edu::baab4952-1140-4e13-ac04-b580ca9d6271" providerId="AD" clId="Web-{791B27F5-15DA-47E3-8E9F-3F91CD7AAA73}" dt="2023-04-30T18:21:36.595" v="2" actId="1076"/>
        <pc:sldMkLst>
          <pc:docMk/>
          <pc:sldMk cId="1403902912" sldId="324"/>
        </pc:sldMkLst>
        <pc:picChg chg="mod">
          <ac:chgData name="Galles, Will N" userId="S::wngalles@iastate.edu::baab4952-1140-4e13-ac04-b580ca9d6271" providerId="AD" clId="Web-{791B27F5-15DA-47E3-8E9F-3F91CD7AAA73}" dt="2023-04-30T18:21:36.595" v="2" actId="1076"/>
          <ac:picMkLst>
            <pc:docMk/>
            <pc:sldMk cId="1403902912" sldId="324"/>
            <ac:picMk id="3" creationId="{77DC22F7-7EBD-C038-EEA3-FDA375124049}"/>
          </ac:picMkLst>
        </pc:picChg>
      </pc:sldChg>
    </pc:docChg>
  </pc:docChgLst>
  <pc:docChgLst>
    <pc:chgData name="Galles, Will N" userId="S::wngalles@iastate.edu::baab4952-1140-4e13-ac04-b580ca9d6271" providerId="AD" clId="Web-{D0ECAF7B-2B86-4B32-93ED-8F2BE2FE18CB}"/>
    <pc:docChg chg="delSld modSld">
      <pc:chgData name="Galles, Will N" userId="S::wngalles@iastate.edu::baab4952-1140-4e13-ac04-b580ca9d6271" providerId="AD" clId="Web-{D0ECAF7B-2B86-4B32-93ED-8F2BE2FE18CB}" dt="2023-04-29T18:30:52.040" v="127" actId="20577"/>
      <pc:docMkLst>
        <pc:docMk/>
      </pc:docMkLst>
      <pc:sldChg chg="modSp">
        <pc:chgData name="Galles, Will N" userId="S::wngalles@iastate.edu::baab4952-1140-4e13-ac04-b580ca9d6271" providerId="AD" clId="Web-{D0ECAF7B-2B86-4B32-93ED-8F2BE2FE18CB}" dt="2023-04-29T18:26:52.375" v="7" actId="20577"/>
        <pc:sldMkLst>
          <pc:docMk/>
          <pc:sldMk cId="3016582785" sldId="293"/>
        </pc:sldMkLst>
        <pc:spChg chg="mod">
          <ac:chgData name="Galles, Will N" userId="S::wngalles@iastate.edu::baab4952-1140-4e13-ac04-b580ca9d6271" providerId="AD" clId="Web-{D0ECAF7B-2B86-4B32-93ED-8F2BE2FE18CB}" dt="2023-04-29T18:26:52.375" v="7" actId="20577"/>
          <ac:spMkLst>
            <pc:docMk/>
            <pc:sldMk cId="3016582785" sldId="293"/>
            <ac:spMk id="7" creationId="{7A5BBB19-F62B-A7C3-42E8-7610E32E17CD}"/>
          </ac:spMkLst>
        </pc:spChg>
      </pc:sldChg>
      <pc:sldChg chg="modSp">
        <pc:chgData name="Galles, Will N" userId="S::wngalles@iastate.edu::baab4952-1140-4e13-ac04-b580ca9d6271" providerId="AD" clId="Web-{D0ECAF7B-2B86-4B32-93ED-8F2BE2FE18CB}" dt="2023-04-29T18:30:52.040" v="127" actId="20577"/>
        <pc:sldMkLst>
          <pc:docMk/>
          <pc:sldMk cId="2452119803" sldId="318"/>
        </pc:sldMkLst>
        <pc:spChg chg="mod">
          <ac:chgData name="Galles, Will N" userId="S::wngalles@iastate.edu::baab4952-1140-4e13-ac04-b580ca9d6271" providerId="AD" clId="Web-{D0ECAF7B-2B86-4B32-93ED-8F2BE2FE18CB}" dt="2023-04-29T18:30:52.040" v="127" actId="20577"/>
          <ac:spMkLst>
            <pc:docMk/>
            <pc:sldMk cId="2452119803" sldId="318"/>
            <ac:spMk id="3" creationId="{46637252-04F2-988F-1905-47B4882D8AC4}"/>
          </ac:spMkLst>
        </pc:spChg>
      </pc:sldChg>
      <pc:sldChg chg="del">
        <pc:chgData name="Galles, Will N" userId="S::wngalles@iastate.edu::baab4952-1140-4e13-ac04-b580ca9d6271" providerId="AD" clId="Web-{D0ECAF7B-2B86-4B32-93ED-8F2BE2FE18CB}" dt="2023-04-29T18:26:20.796" v="0"/>
        <pc:sldMkLst>
          <pc:docMk/>
          <pc:sldMk cId="2943664614" sldId="319"/>
        </pc:sldMkLst>
      </pc:sldChg>
    </pc:docChg>
  </pc:docChgLst>
  <pc:docChgLst>
    <pc:chgData name="Ling, Gregory" userId="S::gling@iastate.edu::a8865a4c-9948-4007-9efe-c19fdfb6a2c3" providerId="AD" clId="Web-{71B47EA5-F5BD-4FDA-8AC3-E6E0A76B0189}"/>
    <pc:docChg chg="mod addSld delSld modSld sldOrd addMainMaster modMainMaster">
      <pc:chgData name="Ling, Gregory" userId="S::gling@iastate.edu::a8865a4c-9948-4007-9efe-c19fdfb6a2c3" providerId="AD" clId="Web-{71B47EA5-F5BD-4FDA-8AC3-E6E0A76B0189}" dt="2023-04-16T20:47:53.166" v="442" actId="1076"/>
      <pc:docMkLst>
        <pc:docMk/>
      </pc:docMkLst>
      <pc:sldChg chg="add addCm">
        <pc:chgData name="Ling, Gregory" userId="S::gling@iastate.edu::a8865a4c-9948-4007-9efe-c19fdfb6a2c3" providerId="AD" clId="Web-{71B47EA5-F5BD-4FDA-8AC3-E6E0A76B0189}" dt="2023-04-16T20:24:39.777" v="196"/>
        <pc:sldMkLst>
          <pc:docMk/>
          <pc:sldMk cId="1229539366" sldId="256"/>
        </pc:sldMkLst>
        <pc:extLst>
          <p:ext xmlns:p="http://schemas.openxmlformats.org/presentationml/2006/main" uri="{D6D511B9-2390-475A-947B-AFAB55BFBCF1}">
            <pc226:cmChg xmlns:pc226="http://schemas.microsoft.com/office/powerpoint/2022/06/main/command" chg="add">
              <pc226:chgData name="Ling, Gregory" userId="S::gling@iastate.edu::a8865a4c-9948-4007-9efe-c19fdfb6a2c3" providerId="AD" clId="Web-{71B47EA5-F5BD-4FDA-8AC3-E6E0A76B0189}" dt="2023-04-16T20:24:39.777" v="196"/>
              <pc2:cmMkLst xmlns:pc2="http://schemas.microsoft.com/office/powerpoint/2019/9/main/command">
                <pc:docMk/>
                <pc:sldMk cId="1229539366" sldId="256"/>
                <pc2:cmMk id="{F01AFB6C-80C7-476B-813F-1B32FC783C4C}"/>
              </pc2:cmMkLst>
            </pc226:cmChg>
          </p:ext>
        </pc:extLst>
      </pc:sldChg>
      <pc:sldChg chg="addSp delSp modSp add addCm">
        <pc:chgData name="Ling, Gregory" userId="S::gling@iastate.edu::a8865a4c-9948-4007-9efe-c19fdfb6a2c3" providerId="AD" clId="Web-{71B47EA5-F5BD-4FDA-8AC3-E6E0A76B0189}" dt="2023-04-16T20:28:23.266" v="352" actId="20577"/>
        <pc:sldMkLst>
          <pc:docMk/>
          <pc:sldMk cId="2213982410" sldId="257"/>
        </pc:sldMkLst>
        <pc:spChg chg="add del mod">
          <ac:chgData name="Ling, Gregory" userId="S::gling@iastate.edu::a8865a4c-9948-4007-9efe-c19fdfb6a2c3" providerId="AD" clId="Web-{71B47EA5-F5BD-4FDA-8AC3-E6E0A76B0189}" dt="2023-04-16T20:23:18.384" v="174"/>
          <ac:spMkLst>
            <pc:docMk/>
            <pc:sldMk cId="2213982410" sldId="257"/>
            <ac:spMk id="2" creationId="{6329FC73-1DB3-66E0-4FFB-6C8BAA03B70D}"/>
          </ac:spMkLst>
        </pc:spChg>
        <pc:spChg chg="mod">
          <ac:chgData name="Ling, Gregory" userId="S::gling@iastate.edu::a8865a4c-9948-4007-9efe-c19fdfb6a2c3" providerId="AD" clId="Web-{71B47EA5-F5BD-4FDA-8AC3-E6E0A76B0189}" dt="2023-04-16T20:28:23.266" v="352" actId="20577"/>
          <ac:spMkLst>
            <pc:docMk/>
            <pc:sldMk cId="2213982410" sldId="257"/>
            <ac:spMk id="232" creationId="{00000000-0000-0000-0000-000000000000}"/>
          </ac:spMkLst>
        </pc:spChg>
        <pc:spChg chg="mod">
          <ac:chgData name="Ling, Gregory" userId="S::gling@iastate.edu::a8865a4c-9948-4007-9efe-c19fdfb6a2c3" providerId="AD" clId="Web-{71B47EA5-F5BD-4FDA-8AC3-E6E0A76B0189}" dt="2023-04-16T20:23:14.743" v="171" actId="20577"/>
          <ac:spMkLst>
            <pc:docMk/>
            <pc:sldMk cId="2213982410" sldId="257"/>
            <ac:spMk id="233" creationId="{00000000-0000-0000-0000-000000000000}"/>
          </ac:spMkLst>
        </pc:spChg>
        <pc:extLst>
          <p:ext xmlns:p="http://schemas.openxmlformats.org/presentationml/2006/main" uri="{D6D511B9-2390-475A-947B-AFAB55BFBCF1}">
            <pc226:cmChg xmlns:pc226="http://schemas.microsoft.com/office/powerpoint/2022/06/main/command" chg="add">
              <pc226:chgData name="Ling, Gregory" userId="S::gling@iastate.edu::a8865a4c-9948-4007-9efe-c19fdfb6a2c3" providerId="AD" clId="Web-{71B47EA5-F5BD-4FDA-8AC3-E6E0A76B0189}" dt="2023-04-16T20:24:11.495" v="195"/>
              <pc2:cmMkLst xmlns:pc2="http://schemas.microsoft.com/office/powerpoint/2019/9/main/command">
                <pc:docMk/>
                <pc:sldMk cId="2213982410" sldId="257"/>
                <pc2:cmMk id="{381567BC-096B-4192-8773-B02FDD965774}"/>
              </pc2:cmMkLst>
            </pc226:cmChg>
          </p:ext>
        </pc:extLst>
      </pc:sldChg>
      <pc:sldChg chg="modSp add modNotes">
        <pc:chgData name="Ling, Gregory" userId="S::gling@iastate.edu::a8865a4c-9948-4007-9efe-c19fdfb6a2c3" providerId="AD" clId="Web-{71B47EA5-F5BD-4FDA-8AC3-E6E0A76B0189}" dt="2023-04-16T20:27:04.467" v="345"/>
        <pc:sldMkLst>
          <pc:docMk/>
          <pc:sldMk cId="711102873" sldId="258"/>
        </pc:sldMkLst>
        <pc:spChg chg="mod">
          <ac:chgData name="Ling, Gregory" userId="S::gling@iastate.edu::a8865a4c-9948-4007-9efe-c19fdfb6a2c3" providerId="AD" clId="Web-{71B47EA5-F5BD-4FDA-8AC3-E6E0A76B0189}" dt="2023-04-16T20:17:33.596" v="64" actId="20577"/>
          <ac:spMkLst>
            <pc:docMk/>
            <pc:sldMk cId="711102873" sldId="258"/>
            <ac:spMk id="233" creationId="{00000000-0000-0000-0000-000000000000}"/>
          </ac:spMkLst>
        </pc:spChg>
      </pc:sldChg>
      <pc:sldChg chg="modSp add modNotes">
        <pc:chgData name="Ling, Gregory" userId="S::gling@iastate.edu::a8865a4c-9948-4007-9efe-c19fdfb6a2c3" providerId="AD" clId="Web-{71B47EA5-F5BD-4FDA-8AC3-E6E0A76B0189}" dt="2023-04-16T20:22:26.321" v="157" actId="20577"/>
        <pc:sldMkLst>
          <pc:docMk/>
          <pc:sldMk cId="2974201060" sldId="259"/>
        </pc:sldMkLst>
        <pc:spChg chg="mod">
          <ac:chgData name="Ling, Gregory" userId="S::gling@iastate.edu::a8865a4c-9948-4007-9efe-c19fdfb6a2c3" providerId="AD" clId="Web-{71B47EA5-F5BD-4FDA-8AC3-E6E0A76B0189}" dt="2023-04-16T20:22:26.321" v="157" actId="20577"/>
          <ac:spMkLst>
            <pc:docMk/>
            <pc:sldMk cId="2974201060" sldId="259"/>
            <ac:spMk id="232" creationId="{00000000-0000-0000-0000-000000000000}"/>
          </ac:spMkLst>
        </pc:spChg>
      </pc:sldChg>
      <pc:sldChg chg="add del">
        <pc:chgData name="Ling, Gregory" userId="S::gling@iastate.edu::a8865a4c-9948-4007-9efe-c19fdfb6a2c3" providerId="AD" clId="Web-{71B47EA5-F5BD-4FDA-8AC3-E6E0A76B0189}" dt="2023-04-16T20:17:09.204" v="60"/>
        <pc:sldMkLst>
          <pc:docMk/>
          <pc:sldMk cId="2911006817" sldId="260"/>
        </pc:sldMkLst>
      </pc:sldChg>
      <pc:sldChg chg="modSp add del">
        <pc:chgData name="Ling, Gregory" userId="S::gling@iastate.edu::a8865a4c-9948-4007-9efe-c19fdfb6a2c3" providerId="AD" clId="Web-{71B47EA5-F5BD-4FDA-8AC3-E6E0A76B0189}" dt="2023-04-16T20:29:06.892" v="356"/>
        <pc:sldMkLst>
          <pc:docMk/>
          <pc:sldMk cId="306149376" sldId="261"/>
        </pc:sldMkLst>
        <pc:picChg chg="mod">
          <ac:chgData name="Ling, Gregory" userId="S::gling@iastate.edu::a8865a4c-9948-4007-9efe-c19fdfb6a2c3" providerId="AD" clId="Web-{71B47EA5-F5BD-4FDA-8AC3-E6E0A76B0189}" dt="2023-04-16T20:28:46.829" v="355" actId="14100"/>
          <ac:picMkLst>
            <pc:docMk/>
            <pc:sldMk cId="306149376" sldId="261"/>
            <ac:picMk id="4" creationId="{FBAEE1A0-912A-F1FD-C98C-192431AC7927}"/>
          </ac:picMkLst>
        </pc:picChg>
      </pc:sldChg>
      <pc:sldChg chg="add del addCm delCm">
        <pc:chgData name="Ling, Gregory" userId="S::gling@iastate.edu::a8865a4c-9948-4007-9efe-c19fdfb6a2c3" providerId="AD" clId="Web-{71B47EA5-F5BD-4FDA-8AC3-E6E0A76B0189}" dt="2023-04-16T20:29:06.892" v="357"/>
        <pc:sldMkLst>
          <pc:docMk/>
          <pc:sldMk cId="2524183206" sldId="262"/>
        </pc:sldMkLst>
        <pc:extLst>
          <p:ext xmlns:p="http://schemas.openxmlformats.org/presentationml/2006/main" uri="{D6D511B9-2390-475A-947B-AFAB55BFBCF1}">
            <pc226:cmChg xmlns:pc226="http://schemas.microsoft.com/office/powerpoint/2022/06/main/command" chg="add del">
              <pc226:chgData name="Ling, Gregory" userId="S::gling@iastate.edu::a8865a4c-9948-4007-9efe-c19fdfb6a2c3" providerId="AD" clId="Web-{71B47EA5-F5BD-4FDA-8AC3-E6E0A76B0189}" dt="2023-04-16T20:27:21.202" v="347"/>
              <pc2:cmMkLst xmlns:pc2="http://schemas.microsoft.com/office/powerpoint/2019/9/main/command">
                <pc:docMk/>
                <pc:sldMk cId="2524183206" sldId="262"/>
                <pc2:cmMk id="{077A025B-AA26-49D7-ACD3-E657A84D1131}"/>
              </pc2:cmMkLst>
            </pc226:cmChg>
            <pc226:cmChg xmlns:pc226="http://schemas.microsoft.com/office/powerpoint/2022/06/main/command" chg="add">
              <pc226:chgData name="Ling, Gregory" userId="S::gling@iastate.edu::a8865a4c-9948-4007-9efe-c19fdfb6a2c3" providerId="AD" clId="Web-{71B47EA5-F5BD-4FDA-8AC3-E6E0A76B0189}" dt="2023-04-16T20:27:49.046" v="348"/>
              <pc2:cmMkLst xmlns:pc2="http://schemas.microsoft.com/office/powerpoint/2019/9/main/command">
                <pc:docMk/>
                <pc:sldMk cId="2524183206" sldId="262"/>
                <pc2:cmMk id="{3D639465-67D9-4DF1-B7F9-91D3320586C7}"/>
              </pc2:cmMkLst>
            </pc226:cmChg>
          </p:ext>
        </pc:extLst>
      </pc:sldChg>
      <pc:sldChg chg="add del addCm">
        <pc:chgData name="Ling, Gregory" userId="S::gling@iastate.edu::a8865a4c-9948-4007-9efe-c19fdfb6a2c3" providerId="AD" clId="Web-{71B47EA5-F5BD-4FDA-8AC3-E6E0A76B0189}" dt="2023-04-16T20:29:06.892" v="358"/>
        <pc:sldMkLst>
          <pc:docMk/>
          <pc:sldMk cId="1903605609" sldId="263"/>
        </pc:sldMkLst>
        <pc:extLst>
          <p:ext xmlns:p="http://schemas.openxmlformats.org/presentationml/2006/main" uri="{D6D511B9-2390-475A-947B-AFAB55BFBCF1}">
            <pc226:cmChg xmlns:pc226="http://schemas.microsoft.com/office/powerpoint/2022/06/main/command" chg="add">
              <pc226:chgData name="Ling, Gregory" userId="S::gling@iastate.edu::a8865a4c-9948-4007-9efe-c19fdfb6a2c3" providerId="AD" clId="Web-{71B47EA5-F5BD-4FDA-8AC3-E6E0A76B0189}" dt="2023-04-16T20:25:43.559" v="277"/>
              <pc2:cmMkLst xmlns:pc2="http://schemas.microsoft.com/office/powerpoint/2019/9/main/command">
                <pc:docMk/>
                <pc:sldMk cId="1903605609" sldId="263"/>
                <pc2:cmMk id="{EEA6DA2E-F32F-4FD0-B880-619B7F8087FB}"/>
              </pc2:cmMkLst>
            </pc226:cmChg>
          </p:ext>
        </pc:extLst>
      </pc:sldChg>
      <pc:sldChg chg="modSp add">
        <pc:chgData name="Ling, Gregory" userId="S::gling@iastate.edu::a8865a4c-9948-4007-9efe-c19fdfb6a2c3" providerId="AD" clId="Web-{71B47EA5-F5BD-4FDA-8AC3-E6E0A76B0189}" dt="2023-04-16T20:25:29.731" v="276" actId="20577"/>
        <pc:sldMkLst>
          <pc:docMk/>
          <pc:sldMk cId="255160249" sldId="264"/>
        </pc:sldMkLst>
        <pc:spChg chg="mod">
          <ac:chgData name="Ling, Gregory" userId="S::gling@iastate.edu::a8865a4c-9948-4007-9efe-c19fdfb6a2c3" providerId="AD" clId="Web-{71B47EA5-F5BD-4FDA-8AC3-E6E0A76B0189}" dt="2023-04-16T20:25:29.731" v="276" actId="20577"/>
          <ac:spMkLst>
            <pc:docMk/>
            <pc:sldMk cId="255160249" sldId="264"/>
            <ac:spMk id="232" creationId="{00000000-0000-0000-0000-000000000000}"/>
          </ac:spMkLst>
        </pc:spChg>
        <pc:spChg chg="mod">
          <ac:chgData name="Ling, Gregory" userId="S::gling@iastate.edu::a8865a4c-9948-4007-9efe-c19fdfb6a2c3" providerId="AD" clId="Web-{71B47EA5-F5BD-4FDA-8AC3-E6E0A76B0189}" dt="2023-04-16T20:25:10.777" v="223" actId="20577"/>
          <ac:spMkLst>
            <pc:docMk/>
            <pc:sldMk cId="255160249" sldId="264"/>
            <ac:spMk id="233" creationId="{00000000-0000-0000-0000-000000000000}"/>
          </ac:spMkLst>
        </pc:spChg>
      </pc:sldChg>
      <pc:sldChg chg="add del">
        <pc:chgData name="Ling, Gregory" userId="S::gling@iastate.edu::a8865a4c-9948-4007-9efe-c19fdfb6a2c3" providerId="AD" clId="Web-{71B47EA5-F5BD-4FDA-8AC3-E6E0A76B0189}" dt="2023-04-16T20:24:45.402" v="197"/>
        <pc:sldMkLst>
          <pc:docMk/>
          <pc:sldMk cId="1504755312" sldId="265"/>
        </pc:sldMkLst>
      </pc:sldChg>
      <pc:sldChg chg="add del">
        <pc:chgData name="Ling, Gregory" userId="S::gling@iastate.edu::a8865a4c-9948-4007-9efe-c19fdfb6a2c3" providerId="AD" clId="Web-{71B47EA5-F5BD-4FDA-8AC3-E6E0A76B0189}" dt="2023-04-16T20:22:35.149" v="158"/>
        <pc:sldMkLst>
          <pc:docMk/>
          <pc:sldMk cId="326849961" sldId="266"/>
        </pc:sldMkLst>
      </pc:sldChg>
      <pc:sldChg chg="add ord">
        <pc:chgData name="Ling, Gregory" userId="S::gling@iastate.edu::a8865a4c-9948-4007-9efe-c19fdfb6a2c3" providerId="AD" clId="Web-{71B47EA5-F5BD-4FDA-8AC3-E6E0A76B0189}" dt="2023-04-16T20:34:34.524" v="385"/>
        <pc:sldMkLst>
          <pc:docMk/>
          <pc:sldMk cId="844618037" sldId="267"/>
        </pc:sldMkLst>
      </pc:sldChg>
      <pc:sldChg chg="add ord">
        <pc:chgData name="Ling, Gregory" userId="S::gling@iastate.edu::a8865a4c-9948-4007-9efe-c19fdfb6a2c3" providerId="AD" clId="Web-{71B47EA5-F5BD-4FDA-8AC3-E6E0A76B0189}" dt="2023-04-16T20:34:10.382" v="382"/>
        <pc:sldMkLst>
          <pc:docMk/>
          <pc:sldMk cId="1688186010" sldId="268"/>
        </pc:sldMkLst>
      </pc:sldChg>
      <pc:sldChg chg="modSp add ord">
        <pc:chgData name="Ling, Gregory" userId="S::gling@iastate.edu::a8865a4c-9948-4007-9efe-c19fdfb6a2c3" providerId="AD" clId="Web-{71B47EA5-F5BD-4FDA-8AC3-E6E0A76B0189}" dt="2023-04-16T20:34:46.899" v="398" actId="20577"/>
        <pc:sldMkLst>
          <pc:docMk/>
          <pc:sldMk cId="2669646929" sldId="269"/>
        </pc:sldMkLst>
        <pc:spChg chg="mod">
          <ac:chgData name="Ling, Gregory" userId="S::gling@iastate.edu::a8865a4c-9948-4007-9efe-c19fdfb6a2c3" providerId="AD" clId="Web-{71B47EA5-F5BD-4FDA-8AC3-E6E0A76B0189}" dt="2023-04-16T20:34:46.899" v="398" actId="20577"/>
          <ac:spMkLst>
            <pc:docMk/>
            <pc:sldMk cId="2669646929" sldId="269"/>
            <ac:spMk id="232" creationId="{00000000-0000-0000-0000-000000000000}"/>
          </ac:spMkLst>
        </pc:spChg>
        <pc:spChg chg="mod">
          <ac:chgData name="Ling, Gregory" userId="S::gling@iastate.edu::a8865a4c-9948-4007-9efe-c19fdfb6a2c3" providerId="AD" clId="Web-{71B47EA5-F5BD-4FDA-8AC3-E6E0A76B0189}" dt="2023-04-16T20:34:43.149" v="396" actId="20577"/>
          <ac:spMkLst>
            <pc:docMk/>
            <pc:sldMk cId="2669646929" sldId="269"/>
            <ac:spMk id="233" creationId="{00000000-0000-0000-0000-000000000000}"/>
          </ac:spMkLst>
        </pc:spChg>
      </pc:sldChg>
      <pc:sldChg chg="addSp delSp modSp add ord">
        <pc:chgData name="Ling, Gregory" userId="S::gling@iastate.edu::a8865a4c-9948-4007-9efe-c19fdfb6a2c3" providerId="AD" clId="Web-{71B47EA5-F5BD-4FDA-8AC3-E6E0A76B0189}" dt="2023-04-16T20:47:53.166" v="442" actId="1076"/>
        <pc:sldMkLst>
          <pc:docMk/>
          <pc:sldMk cId="1314321770" sldId="270"/>
        </pc:sldMkLst>
        <pc:picChg chg="mod">
          <ac:chgData name="Ling, Gregory" userId="S::gling@iastate.edu::a8865a4c-9948-4007-9efe-c19fdfb6a2c3" providerId="AD" clId="Web-{71B47EA5-F5BD-4FDA-8AC3-E6E0A76B0189}" dt="2023-04-16T20:47:53.166" v="442" actId="1076"/>
          <ac:picMkLst>
            <pc:docMk/>
            <pc:sldMk cId="1314321770" sldId="270"/>
            <ac:picMk id="2" creationId="{EB76D545-308D-5F48-E2ED-57FCD55810BE}"/>
          </ac:picMkLst>
        </pc:picChg>
        <pc:picChg chg="add del mod">
          <ac:chgData name="Ling, Gregory" userId="S::gling@iastate.edu::a8865a4c-9948-4007-9efe-c19fdfb6a2c3" providerId="AD" clId="Web-{71B47EA5-F5BD-4FDA-8AC3-E6E0A76B0189}" dt="2023-04-16T20:46:40.601" v="400"/>
          <ac:picMkLst>
            <pc:docMk/>
            <pc:sldMk cId="1314321770" sldId="270"/>
            <ac:picMk id="3" creationId="{4B8C8C1B-B7FE-EECC-BCA4-E4C8B649F9A7}"/>
          </ac:picMkLst>
        </pc:picChg>
      </pc:sldChg>
      <pc:sldChg chg="add ord">
        <pc:chgData name="Ling, Gregory" userId="S::gling@iastate.edu::a8865a4c-9948-4007-9efe-c19fdfb6a2c3" providerId="AD" clId="Web-{71B47EA5-F5BD-4FDA-8AC3-E6E0A76B0189}" dt="2023-04-16T20:33:17.334" v="372"/>
        <pc:sldMkLst>
          <pc:docMk/>
          <pc:sldMk cId="2960490400" sldId="271"/>
        </pc:sldMkLst>
      </pc:sldChg>
      <pc:sldChg chg="add ord">
        <pc:chgData name="Ling, Gregory" userId="S::gling@iastate.edu::a8865a4c-9948-4007-9efe-c19fdfb6a2c3" providerId="AD" clId="Web-{71B47EA5-F5BD-4FDA-8AC3-E6E0A76B0189}" dt="2023-04-16T20:33:17.334" v="373"/>
        <pc:sldMkLst>
          <pc:docMk/>
          <pc:sldMk cId="1208693902" sldId="272"/>
        </pc:sldMkLst>
      </pc:sldChg>
      <pc:sldChg chg="add ord">
        <pc:chgData name="Ling, Gregory" userId="S::gling@iastate.edu::a8865a4c-9948-4007-9efe-c19fdfb6a2c3" providerId="AD" clId="Web-{71B47EA5-F5BD-4FDA-8AC3-E6E0A76B0189}" dt="2023-04-16T20:33:17.334" v="374"/>
        <pc:sldMkLst>
          <pc:docMk/>
          <pc:sldMk cId="2366746421" sldId="273"/>
        </pc:sldMkLst>
      </pc:sldChg>
      <pc:sldChg chg="add del">
        <pc:chgData name="Ling, Gregory" userId="S::gling@iastate.edu::a8865a4c-9948-4007-9efe-c19fdfb6a2c3" providerId="AD" clId="Web-{71B47EA5-F5BD-4FDA-8AC3-E6E0A76B0189}" dt="2023-04-16T20:29:51.236" v="363"/>
        <pc:sldMkLst>
          <pc:docMk/>
          <pc:sldMk cId="2457237522" sldId="274"/>
        </pc:sldMkLst>
      </pc:sldChg>
      <pc:sldChg chg="add del">
        <pc:chgData name="Ling, Gregory" userId="S::gling@iastate.edu::a8865a4c-9948-4007-9efe-c19fdfb6a2c3" providerId="AD" clId="Web-{71B47EA5-F5BD-4FDA-8AC3-E6E0A76B0189}" dt="2023-04-16T20:29:47.236" v="362"/>
        <pc:sldMkLst>
          <pc:docMk/>
          <pc:sldMk cId="1319576614" sldId="275"/>
        </pc:sldMkLst>
      </pc:sldChg>
      <pc:sldChg chg="add">
        <pc:chgData name="Ling, Gregory" userId="S::gling@iastate.edu::a8865a4c-9948-4007-9efe-c19fdfb6a2c3" providerId="AD" clId="Web-{71B47EA5-F5BD-4FDA-8AC3-E6E0A76B0189}" dt="2023-04-16T20:11:21.041" v="20"/>
        <pc:sldMkLst>
          <pc:docMk/>
          <pc:sldMk cId="2906496014" sldId="276"/>
        </pc:sldMkLst>
      </pc:sldChg>
      <pc:sldChg chg="add">
        <pc:chgData name="Ling, Gregory" userId="S::gling@iastate.edu::a8865a4c-9948-4007-9efe-c19fdfb6a2c3" providerId="AD" clId="Web-{71B47EA5-F5BD-4FDA-8AC3-E6E0A76B0189}" dt="2023-04-16T20:11:21.088" v="21"/>
        <pc:sldMkLst>
          <pc:docMk/>
          <pc:sldMk cId="3264251563" sldId="277"/>
        </pc:sldMkLst>
      </pc:sldChg>
      <pc:sldChg chg="add">
        <pc:chgData name="Ling, Gregory" userId="S::gling@iastate.edu::a8865a4c-9948-4007-9efe-c19fdfb6a2c3" providerId="AD" clId="Web-{71B47EA5-F5BD-4FDA-8AC3-E6E0A76B0189}" dt="2023-04-16T20:11:21.119" v="22"/>
        <pc:sldMkLst>
          <pc:docMk/>
          <pc:sldMk cId="728595902" sldId="278"/>
        </pc:sldMkLst>
      </pc:sldChg>
      <pc:sldChg chg="add">
        <pc:chgData name="Ling, Gregory" userId="S::gling@iastate.edu::a8865a4c-9948-4007-9efe-c19fdfb6a2c3" providerId="AD" clId="Web-{71B47EA5-F5BD-4FDA-8AC3-E6E0A76B0189}" dt="2023-04-16T20:11:21.166" v="23"/>
        <pc:sldMkLst>
          <pc:docMk/>
          <pc:sldMk cId="4225057741" sldId="279"/>
        </pc:sldMkLst>
      </pc:sldChg>
      <pc:sldChg chg="add">
        <pc:chgData name="Ling, Gregory" userId="S::gling@iastate.edu::a8865a4c-9948-4007-9efe-c19fdfb6a2c3" providerId="AD" clId="Web-{71B47EA5-F5BD-4FDA-8AC3-E6E0A76B0189}" dt="2023-04-16T20:11:21.213" v="24"/>
        <pc:sldMkLst>
          <pc:docMk/>
          <pc:sldMk cId="1008476120" sldId="280"/>
        </pc:sldMkLst>
      </pc:sldChg>
      <pc:sldChg chg="add">
        <pc:chgData name="Ling, Gregory" userId="S::gling@iastate.edu::a8865a4c-9948-4007-9efe-c19fdfb6a2c3" providerId="AD" clId="Web-{71B47EA5-F5BD-4FDA-8AC3-E6E0A76B0189}" dt="2023-04-16T20:11:21.260" v="25"/>
        <pc:sldMkLst>
          <pc:docMk/>
          <pc:sldMk cId="2352722752" sldId="281"/>
        </pc:sldMkLst>
      </pc:sldChg>
      <pc:sldChg chg="add del">
        <pc:chgData name="Ling, Gregory" userId="S::gling@iastate.edu::a8865a4c-9948-4007-9efe-c19fdfb6a2c3" providerId="AD" clId="Web-{71B47EA5-F5BD-4FDA-8AC3-E6E0A76B0189}" dt="2023-04-16T20:32:53.162" v="369"/>
        <pc:sldMkLst>
          <pc:docMk/>
          <pc:sldMk cId="2011224892" sldId="282"/>
        </pc:sldMkLst>
      </pc:sldChg>
      <pc:sldChg chg="add del">
        <pc:chgData name="Ling, Gregory" userId="S::gling@iastate.edu::a8865a4c-9948-4007-9efe-c19fdfb6a2c3" providerId="AD" clId="Web-{71B47EA5-F5BD-4FDA-8AC3-E6E0A76B0189}" dt="2023-04-16T20:32:54.084" v="370"/>
        <pc:sldMkLst>
          <pc:docMk/>
          <pc:sldMk cId="2290270843" sldId="283"/>
        </pc:sldMkLst>
      </pc:sldChg>
      <pc:sldChg chg="modSp add replId">
        <pc:chgData name="Ling, Gregory" userId="S::gling@iastate.edu::a8865a4c-9948-4007-9efe-c19fdfb6a2c3" providerId="AD" clId="Web-{71B47EA5-F5BD-4FDA-8AC3-E6E0A76B0189}" dt="2023-04-16T20:17:07.298" v="59" actId="20577"/>
        <pc:sldMkLst>
          <pc:docMk/>
          <pc:sldMk cId="1077625098" sldId="284"/>
        </pc:sldMkLst>
        <pc:spChg chg="mod">
          <ac:chgData name="Ling, Gregory" userId="S::gling@iastate.edu::a8865a4c-9948-4007-9efe-c19fdfb6a2c3" providerId="AD" clId="Web-{71B47EA5-F5BD-4FDA-8AC3-E6E0A76B0189}" dt="2023-04-16T20:17:07.298" v="59" actId="20577"/>
          <ac:spMkLst>
            <pc:docMk/>
            <pc:sldMk cId="1077625098" sldId="284"/>
            <ac:spMk id="224" creationId="{00000000-0000-0000-0000-000000000000}"/>
          </ac:spMkLst>
        </pc:spChg>
      </pc:sldChg>
      <pc:sldChg chg="modSp add replId">
        <pc:chgData name="Ling, Gregory" userId="S::gling@iastate.edu::a8865a4c-9948-4007-9efe-c19fdfb6a2c3" providerId="AD" clId="Web-{71B47EA5-F5BD-4FDA-8AC3-E6E0A76B0189}" dt="2023-04-16T20:28:18.313" v="350" actId="20577"/>
        <pc:sldMkLst>
          <pc:docMk/>
          <pc:sldMk cId="425850179" sldId="285"/>
        </pc:sldMkLst>
        <pc:spChg chg="mod">
          <ac:chgData name="Ling, Gregory" userId="S::gling@iastate.edu::a8865a4c-9948-4007-9efe-c19fdfb6a2c3" providerId="AD" clId="Web-{71B47EA5-F5BD-4FDA-8AC3-E6E0A76B0189}" dt="2023-04-16T20:28:18.313" v="350" actId="20577"/>
          <ac:spMkLst>
            <pc:docMk/>
            <pc:sldMk cId="425850179" sldId="285"/>
            <ac:spMk id="232" creationId="{00000000-0000-0000-0000-000000000000}"/>
          </ac:spMkLst>
        </pc:spChg>
        <pc:spChg chg="mod">
          <ac:chgData name="Ling, Gregory" userId="S::gling@iastate.edu::a8865a4c-9948-4007-9efe-c19fdfb6a2c3" providerId="AD" clId="Web-{71B47EA5-F5BD-4FDA-8AC3-E6E0A76B0189}" dt="2023-04-16T20:23:26.603" v="193" actId="20577"/>
          <ac:spMkLst>
            <pc:docMk/>
            <pc:sldMk cId="425850179" sldId="285"/>
            <ac:spMk id="233" creationId="{00000000-0000-0000-0000-000000000000}"/>
          </ac:spMkLst>
        </pc:spChg>
      </pc:sldChg>
      <pc:sldChg chg="add ord">
        <pc:chgData name="Ling, Gregory" userId="S::gling@iastate.edu::a8865a4c-9948-4007-9efe-c19fdfb6a2c3" providerId="AD" clId="Web-{71B47EA5-F5BD-4FDA-8AC3-E6E0A76B0189}" dt="2023-04-16T20:33:58.351" v="376"/>
        <pc:sldMkLst>
          <pc:docMk/>
          <pc:sldMk cId="3514330224" sldId="286"/>
        </pc:sldMkLst>
      </pc:sldChg>
      <pc:sldChg chg="add ord">
        <pc:chgData name="Ling, Gregory" userId="S::gling@iastate.edu::a8865a4c-9948-4007-9efe-c19fdfb6a2c3" providerId="AD" clId="Web-{71B47EA5-F5BD-4FDA-8AC3-E6E0A76B0189}" dt="2023-04-16T20:33:58.351" v="377"/>
        <pc:sldMkLst>
          <pc:docMk/>
          <pc:sldMk cId="1382738079" sldId="287"/>
        </pc:sldMkLst>
      </pc:sldChg>
      <pc:sldChg chg="add ord">
        <pc:chgData name="Ling, Gregory" userId="S::gling@iastate.edu::a8865a4c-9948-4007-9efe-c19fdfb6a2c3" providerId="AD" clId="Web-{71B47EA5-F5BD-4FDA-8AC3-E6E0A76B0189}" dt="2023-04-16T20:34:24.523" v="384"/>
        <pc:sldMkLst>
          <pc:docMk/>
          <pc:sldMk cId="3893099624" sldId="288"/>
        </pc:sldMkLst>
      </pc:sldChg>
      <pc:sldChg chg="addSp delSp modSp add replId">
        <pc:chgData name="Ling, Gregory" userId="S::gling@iastate.edu::a8865a4c-9948-4007-9efe-c19fdfb6a2c3" providerId="AD" clId="Web-{71B47EA5-F5BD-4FDA-8AC3-E6E0A76B0189}" dt="2023-04-16T20:47:22.196" v="441" actId="1076"/>
        <pc:sldMkLst>
          <pc:docMk/>
          <pc:sldMk cId="2888854237" sldId="289"/>
        </pc:sldMkLst>
        <pc:spChg chg="add del mod">
          <ac:chgData name="Ling, Gregory" userId="S::gling@iastate.edu::a8865a4c-9948-4007-9efe-c19fdfb6a2c3" providerId="AD" clId="Web-{71B47EA5-F5BD-4FDA-8AC3-E6E0A76B0189}" dt="2023-04-16T20:46:54.946" v="406"/>
          <ac:spMkLst>
            <pc:docMk/>
            <pc:sldMk cId="2888854237" sldId="289"/>
            <ac:spMk id="3" creationId="{34C365B9-7BD0-CBA1-9CB6-CC8627E247FC}"/>
          </ac:spMkLst>
        </pc:spChg>
        <pc:spChg chg="del">
          <ac:chgData name="Ling, Gregory" userId="S::gling@iastate.edu::a8865a4c-9948-4007-9efe-c19fdfb6a2c3" providerId="AD" clId="Web-{71B47EA5-F5BD-4FDA-8AC3-E6E0A76B0189}" dt="2023-04-16T20:46:50.180" v="402"/>
          <ac:spMkLst>
            <pc:docMk/>
            <pc:sldMk cId="2888854237" sldId="289"/>
            <ac:spMk id="232" creationId="{00000000-0000-0000-0000-000000000000}"/>
          </ac:spMkLst>
        </pc:spChg>
        <pc:spChg chg="mod">
          <ac:chgData name="Ling, Gregory" userId="S::gling@iastate.edu::a8865a4c-9948-4007-9efe-c19fdfb6a2c3" providerId="AD" clId="Web-{71B47EA5-F5BD-4FDA-8AC3-E6E0A76B0189}" dt="2023-04-16T20:47:16.758" v="440" actId="20577"/>
          <ac:spMkLst>
            <pc:docMk/>
            <pc:sldMk cId="2888854237" sldId="289"/>
            <ac:spMk id="233" creationId="{00000000-0000-0000-0000-000000000000}"/>
          </ac:spMkLst>
        </pc:spChg>
        <pc:picChg chg="add mod">
          <ac:chgData name="Ling, Gregory" userId="S::gling@iastate.edu::a8865a4c-9948-4007-9efe-c19fdfb6a2c3" providerId="AD" clId="Web-{71B47EA5-F5BD-4FDA-8AC3-E6E0A76B0189}" dt="2023-04-16T20:47:22.196" v="441" actId="1076"/>
          <ac:picMkLst>
            <pc:docMk/>
            <pc:sldMk cId="2888854237" sldId="289"/>
            <ac:picMk id="4" creationId="{2D2E873B-040C-18F9-A070-BD780299E894}"/>
          </ac:picMkLst>
        </pc:picChg>
      </pc:sldChg>
      <pc:sldMasterChg chg="add addSldLayout">
        <pc:chgData name="Ling, Gregory" userId="S::gling@iastate.edu::a8865a4c-9948-4007-9efe-c19fdfb6a2c3" providerId="AD" clId="Web-{71B47EA5-F5BD-4FDA-8AC3-E6E0A76B0189}" dt="2023-04-16T20:10:37.665" v="0"/>
        <pc:sldMasterMkLst>
          <pc:docMk/>
          <pc:sldMasterMk cId="0" sldId="2147483672"/>
        </pc:sldMasterMkLst>
        <pc:sldLayoutChg chg="add">
          <pc:chgData name="Ling, Gregory" userId="S::gling@iastate.edu::a8865a4c-9948-4007-9efe-c19fdfb6a2c3" providerId="AD" clId="Web-{71B47EA5-F5BD-4FDA-8AC3-E6E0A76B0189}" dt="2023-04-16T20:10:37.665" v="0"/>
          <pc:sldLayoutMkLst>
            <pc:docMk/>
            <pc:sldMasterMk cId="0" sldId="2147483672"/>
            <pc:sldLayoutMk cId="0" sldId="2147483659"/>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0"/>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1"/>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2"/>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3"/>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4"/>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5"/>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6"/>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7"/>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8"/>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69"/>
          </pc:sldLayoutMkLst>
        </pc:sldLayoutChg>
        <pc:sldLayoutChg chg="add">
          <pc:chgData name="Ling, Gregory" userId="S::gling@iastate.edu::a8865a4c-9948-4007-9efe-c19fdfb6a2c3" providerId="AD" clId="Web-{71B47EA5-F5BD-4FDA-8AC3-E6E0A76B0189}" dt="2023-04-16T20:10:37.665" v="0"/>
          <pc:sldLayoutMkLst>
            <pc:docMk/>
            <pc:sldMasterMk cId="0" sldId="2147483672"/>
            <pc:sldLayoutMk cId="0" sldId="2147483670"/>
          </pc:sldLayoutMkLst>
        </pc:sldLayoutChg>
      </pc:sldMasterChg>
      <pc:sldMasterChg chg="replId modSldLayout">
        <pc:chgData name="Ling, Gregory" userId="S::gling@iastate.edu::a8865a4c-9948-4007-9efe-c19fdfb6a2c3" providerId="AD" clId="Web-{71B47EA5-F5BD-4FDA-8AC3-E6E0A76B0189}" dt="2023-04-16T20:10:37.665" v="0"/>
        <pc:sldMasterMkLst>
          <pc:docMk/>
          <pc:sldMasterMk cId="2460954070" sldId="2147483673"/>
        </pc:sldMasterMkLst>
        <pc:sldLayoutChg chg="replId">
          <pc:chgData name="Ling, Gregory" userId="S::gling@iastate.edu::a8865a4c-9948-4007-9efe-c19fdfb6a2c3" providerId="AD" clId="Web-{71B47EA5-F5BD-4FDA-8AC3-E6E0A76B0189}" dt="2023-04-16T20:10:37.665" v="0"/>
          <pc:sldLayoutMkLst>
            <pc:docMk/>
            <pc:sldMasterMk cId="2460954070" sldId="2147483673"/>
            <pc:sldLayoutMk cId="2385387890" sldId="2147483674"/>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949138452" sldId="2147483675"/>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2591524520" sldId="2147483676"/>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1203092039" sldId="2147483677"/>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3733172339" sldId="2147483678"/>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3210312558" sldId="2147483679"/>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3146388984" sldId="2147483680"/>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3171841454" sldId="2147483681"/>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1718958274" sldId="2147483682"/>
          </pc:sldLayoutMkLst>
        </pc:sldLayoutChg>
        <pc:sldLayoutChg chg="replId">
          <pc:chgData name="Ling, Gregory" userId="S::gling@iastate.edu::a8865a4c-9948-4007-9efe-c19fdfb6a2c3" providerId="AD" clId="Web-{71B47EA5-F5BD-4FDA-8AC3-E6E0A76B0189}" dt="2023-04-16T20:10:37.665" v="0"/>
          <pc:sldLayoutMkLst>
            <pc:docMk/>
            <pc:sldMasterMk cId="2460954070" sldId="2147483673"/>
            <pc:sldLayoutMk cId="2202905451" sldId="2147483683"/>
          </pc:sldLayoutMkLst>
        </pc:sldLayoutChg>
      </pc:sldMasterChg>
    </pc:docChg>
  </pc:docChgLst>
  <pc:docChgLst>
    <pc:chgData name="Hafele, Jackson M" userId="S::jmhafele@iastate.edu::61072efc-f628-4d19-8dbb-6b66f22aff51" providerId="AD" clId="Web-{0C48726C-DB20-4A48-B524-5FBF3D00C7A1}"/>
    <pc:docChg chg="modSld">
      <pc:chgData name="Hafele, Jackson M" userId="S::jmhafele@iastate.edu::61072efc-f628-4d19-8dbb-6b66f22aff51" providerId="AD" clId="Web-{0C48726C-DB20-4A48-B524-5FBF3D00C7A1}" dt="2023-04-30T18:57:47.895" v="621" actId="14100"/>
      <pc:docMkLst>
        <pc:docMk/>
      </pc:docMkLst>
      <pc:sldChg chg="modSp modNotes">
        <pc:chgData name="Hafele, Jackson M" userId="S::jmhafele@iastate.edu::61072efc-f628-4d19-8dbb-6b66f22aff51" providerId="AD" clId="Web-{0C48726C-DB20-4A48-B524-5FBF3D00C7A1}" dt="2023-04-30T18:57:47.895" v="621" actId="14100"/>
        <pc:sldMkLst>
          <pc:docMk/>
          <pc:sldMk cId="685562181" sldId="311"/>
        </pc:sldMkLst>
        <pc:spChg chg="mod">
          <ac:chgData name="Hafele, Jackson M" userId="S::jmhafele@iastate.edu::61072efc-f628-4d19-8dbb-6b66f22aff51" providerId="AD" clId="Web-{0C48726C-DB20-4A48-B524-5FBF3D00C7A1}" dt="2023-04-30T18:57:47.895" v="621" actId="14100"/>
          <ac:spMkLst>
            <pc:docMk/>
            <pc:sldMk cId="685562181" sldId="311"/>
            <ac:spMk id="3" creationId="{83EB15AE-652B-A3B3-7053-40AC85740C3D}"/>
          </ac:spMkLst>
        </pc:spChg>
        <pc:grpChg chg="mod">
          <ac:chgData name="Hafele, Jackson M" userId="S::jmhafele@iastate.edu::61072efc-f628-4d19-8dbb-6b66f22aff51" providerId="AD" clId="Web-{0C48726C-DB20-4A48-B524-5FBF3D00C7A1}" dt="2023-04-30T18:48:00.707" v="473" actId="1076"/>
          <ac:grpSpMkLst>
            <pc:docMk/>
            <pc:sldMk cId="685562181" sldId="311"/>
            <ac:grpSpMk id="7" creationId="{7B6305B7-3CAC-A3BC-D168-F54C47AD7449}"/>
          </ac:grpSpMkLst>
        </pc:grpChg>
      </pc:sldChg>
      <pc:sldChg chg="addAnim modAnim modNotes">
        <pc:chgData name="Hafele, Jackson M" userId="S::jmhafele@iastate.edu::61072efc-f628-4d19-8dbb-6b66f22aff51" providerId="AD" clId="Web-{0C48726C-DB20-4A48-B524-5FBF3D00C7A1}" dt="2023-04-30T18:42:10.025" v="270"/>
        <pc:sldMkLst>
          <pc:docMk/>
          <pc:sldMk cId="1076482466" sldId="312"/>
        </pc:sldMkLst>
      </pc:sldChg>
      <pc:sldChg chg="addAnim modAnim">
        <pc:chgData name="Hafele, Jackson M" userId="S::jmhafele@iastate.edu::61072efc-f628-4d19-8dbb-6b66f22aff51" providerId="AD" clId="Web-{0C48726C-DB20-4A48-B524-5FBF3D00C7A1}" dt="2023-04-29T20:21:11.500" v="3"/>
        <pc:sldMkLst>
          <pc:docMk/>
          <pc:sldMk cId="1425667136" sldId="313"/>
        </pc:sldMkLst>
      </pc:sldChg>
      <pc:sldChg chg="addAnim modAnim">
        <pc:chgData name="Hafele, Jackson M" userId="S::jmhafele@iastate.edu::61072efc-f628-4d19-8dbb-6b66f22aff51" providerId="AD" clId="Web-{0C48726C-DB20-4A48-B524-5FBF3D00C7A1}" dt="2023-04-29T20:21:18.423" v="5"/>
        <pc:sldMkLst>
          <pc:docMk/>
          <pc:sldMk cId="1478756646" sldId="320"/>
        </pc:sldMkLst>
      </pc:sldChg>
    </pc:docChg>
  </pc:docChgLst>
  <pc:docChgLst>
    <pc:chgData name="Hafele, Jackson M [E CPE]" userId="S::jmhafele@iastate.edu::61072efc-f628-4d19-8dbb-6b66f22aff51" providerId="AD" clId="Web-{5501FA1F-1614-4EC8-BE25-6D9E8DA362BB}"/>
    <pc:docChg chg="modSld">
      <pc:chgData name="Hafele, Jackson M [E CPE]" userId="S::jmhafele@iastate.edu::61072efc-f628-4d19-8dbb-6b66f22aff51" providerId="AD" clId="Web-{5501FA1F-1614-4EC8-BE25-6D9E8DA362BB}" dt="2023-11-27T20:12:37.329" v="0"/>
      <pc:docMkLst>
        <pc:docMk/>
      </pc:docMkLst>
      <pc:sldChg chg="mod modShow">
        <pc:chgData name="Hafele, Jackson M [E CPE]" userId="S::jmhafele@iastate.edu::61072efc-f628-4d19-8dbb-6b66f22aff51" providerId="AD" clId="Web-{5501FA1F-1614-4EC8-BE25-6D9E8DA362BB}" dt="2023-11-27T20:12:37.329" v="0"/>
        <pc:sldMkLst>
          <pc:docMk/>
          <pc:sldMk cId="4033211846" sldId="317"/>
        </pc:sldMkLst>
      </pc:sldChg>
    </pc:docChg>
  </pc:docChgLst>
  <pc:docChgLst>
    <pc:chgData name="Hafele, Jackson M" userId="S::jmhafele@iastate.edu::61072efc-f628-4d19-8dbb-6b66f22aff51" providerId="AD" clId="Web-{E8E22857-9811-4896-BCDA-73E7A18BA803}"/>
    <pc:docChg chg="modSld">
      <pc:chgData name="Hafele, Jackson M" userId="S::jmhafele@iastate.edu::61072efc-f628-4d19-8dbb-6b66f22aff51" providerId="AD" clId="Web-{E8E22857-9811-4896-BCDA-73E7A18BA803}" dt="2023-04-26T02:56:11.701" v="15" actId="1076"/>
      <pc:docMkLst>
        <pc:docMk/>
      </pc:docMkLst>
      <pc:sldChg chg="addSp modSp">
        <pc:chgData name="Hafele, Jackson M" userId="S::jmhafele@iastate.edu::61072efc-f628-4d19-8dbb-6b66f22aff51" providerId="AD" clId="Web-{E8E22857-9811-4896-BCDA-73E7A18BA803}" dt="2023-04-26T02:56:11.701" v="15" actId="1076"/>
        <pc:sldMkLst>
          <pc:docMk/>
          <pc:sldMk cId="1425667136" sldId="313"/>
        </pc:sldMkLst>
        <pc:picChg chg="add mod">
          <ac:chgData name="Hafele, Jackson M" userId="S::jmhafele@iastate.edu::61072efc-f628-4d19-8dbb-6b66f22aff51" providerId="AD" clId="Web-{E8E22857-9811-4896-BCDA-73E7A18BA803}" dt="2023-04-26T02:56:10.451" v="14" actId="1076"/>
          <ac:picMkLst>
            <pc:docMk/>
            <pc:sldMk cId="1425667136" sldId="313"/>
            <ac:picMk id="3" creationId="{03222339-6284-C3B5-2D5B-1747F7FAE584}"/>
          </ac:picMkLst>
        </pc:picChg>
        <pc:picChg chg="add mod">
          <ac:chgData name="Hafele, Jackson M" userId="S::jmhafele@iastate.edu::61072efc-f628-4d19-8dbb-6b66f22aff51" providerId="AD" clId="Web-{E8E22857-9811-4896-BCDA-73E7A18BA803}" dt="2023-04-26T02:56:11.701" v="15" actId="1076"/>
          <ac:picMkLst>
            <pc:docMk/>
            <pc:sldMk cId="1425667136" sldId="313"/>
            <ac:picMk id="5" creationId="{4D207935-CFCB-D184-80B7-395ED344C6EB}"/>
          </ac:picMkLst>
        </pc:picChg>
      </pc:sldChg>
    </pc:docChg>
  </pc:docChgLst>
  <pc:docChgLst>
    <pc:chgData name="Galles, Will N" userId="S::wngalles@iastate.edu::baab4952-1140-4e13-ac04-b580ca9d6271" providerId="AD" clId="Web-{0DF8EF1F-DA03-41C1-BF81-1719F01AEC3C}"/>
    <pc:docChg chg="delSld modSld">
      <pc:chgData name="Galles, Will N" userId="S::wngalles@iastate.edu::baab4952-1140-4e13-ac04-b580ca9d6271" providerId="AD" clId="Web-{0DF8EF1F-DA03-41C1-BF81-1719F01AEC3C}" dt="2023-11-28T19:07:28.895" v="172" actId="20577"/>
      <pc:docMkLst>
        <pc:docMk/>
      </pc:docMkLst>
      <pc:sldChg chg="modSp modNotes">
        <pc:chgData name="Galles, Will N" userId="S::wngalles@iastate.edu::baab4952-1140-4e13-ac04-b580ca9d6271" providerId="AD" clId="Web-{0DF8EF1F-DA03-41C1-BF81-1719F01AEC3C}" dt="2023-11-28T19:05:25.188" v="65" actId="20577"/>
        <pc:sldMkLst>
          <pc:docMk/>
          <pc:sldMk cId="2107995726" sldId="291"/>
        </pc:sldMkLst>
        <pc:spChg chg="mod">
          <ac:chgData name="Galles, Will N" userId="S::wngalles@iastate.edu::baab4952-1140-4e13-ac04-b580ca9d6271" providerId="AD" clId="Web-{0DF8EF1F-DA03-41C1-BF81-1719F01AEC3C}" dt="2023-11-28T19:05:25.188" v="65" actId="20577"/>
          <ac:spMkLst>
            <pc:docMk/>
            <pc:sldMk cId="2107995726" sldId="291"/>
            <ac:spMk id="7" creationId="{7A5BBB19-F62B-A7C3-42E8-7610E32E17CD}"/>
          </ac:spMkLst>
        </pc:spChg>
      </pc:sldChg>
      <pc:sldChg chg="modSp">
        <pc:chgData name="Galles, Will N" userId="S::wngalles@iastate.edu::baab4952-1140-4e13-ac04-b580ca9d6271" providerId="AD" clId="Web-{0DF8EF1F-DA03-41C1-BF81-1719F01AEC3C}" dt="2023-11-28T19:05:41.188" v="71" actId="20577"/>
        <pc:sldMkLst>
          <pc:docMk/>
          <pc:sldMk cId="3016582785" sldId="293"/>
        </pc:sldMkLst>
        <pc:spChg chg="mod">
          <ac:chgData name="Galles, Will N" userId="S::wngalles@iastate.edu::baab4952-1140-4e13-ac04-b580ca9d6271" providerId="AD" clId="Web-{0DF8EF1F-DA03-41C1-BF81-1719F01AEC3C}" dt="2023-11-28T19:05:41.188" v="71" actId="20577"/>
          <ac:spMkLst>
            <pc:docMk/>
            <pc:sldMk cId="3016582785" sldId="293"/>
            <ac:spMk id="7" creationId="{7A5BBB19-F62B-A7C3-42E8-7610E32E17CD}"/>
          </ac:spMkLst>
        </pc:spChg>
      </pc:sldChg>
      <pc:sldChg chg="modNotes">
        <pc:chgData name="Galles, Will N" userId="S::wngalles@iastate.edu::baab4952-1140-4e13-ac04-b580ca9d6271" providerId="AD" clId="Web-{0DF8EF1F-DA03-41C1-BF81-1719F01AEC3C}" dt="2023-11-28T19:01:03.539" v="14"/>
        <pc:sldMkLst>
          <pc:docMk/>
          <pc:sldMk cId="3793281654" sldId="306"/>
        </pc:sldMkLst>
      </pc:sldChg>
      <pc:sldChg chg="del">
        <pc:chgData name="Galles, Will N" userId="S::wngalles@iastate.edu::baab4952-1140-4e13-ac04-b580ca9d6271" providerId="AD" clId="Web-{0DF8EF1F-DA03-41C1-BF81-1719F01AEC3C}" dt="2023-11-28T19:05:27.625" v="66"/>
        <pc:sldMkLst>
          <pc:docMk/>
          <pc:sldMk cId="1236429529" sldId="329"/>
        </pc:sldMkLst>
      </pc:sldChg>
      <pc:sldChg chg="modSp">
        <pc:chgData name="Galles, Will N" userId="S::wngalles@iastate.edu::baab4952-1140-4e13-ac04-b580ca9d6271" providerId="AD" clId="Web-{0DF8EF1F-DA03-41C1-BF81-1719F01AEC3C}" dt="2023-11-28T19:01:21.899" v="16" actId="14100"/>
        <pc:sldMkLst>
          <pc:docMk/>
          <pc:sldMk cId="42650996" sldId="348"/>
        </pc:sldMkLst>
        <pc:spChg chg="mod">
          <ac:chgData name="Galles, Will N" userId="S::wngalles@iastate.edu::baab4952-1140-4e13-ac04-b580ca9d6271" providerId="AD" clId="Web-{0DF8EF1F-DA03-41C1-BF81-1719F01AEC3C}" dt="2023-11-28T19:01:21.899" v="16" actId="14100"/>
          <ac:spMkLst>
            <pc:docMk/>
            <pc:sldMk cId="42650996" sldId="348"/>
            <ac:spMk id="3" creationId="{CBFD2A2A-3B3D-8E40-3AE1-646C92E415E8}"/>
          </ac:spMkLst>
        </pc:spChg>
      </pc:sldChg>
      <pc:sldChg chg="modSp">
        <pc:chgData name="Galles, Will N" userId="S::wngalles@iastate.edu::baab4952-1140-4e13-ac04-b580ca9d6271" providerId="AD" clId="Web-{0DF8EF1F-DA03-41C1-BF81-1719F01AEC3C}" dt="2023-11-28T19:07:28.895" v="172" actId="20577"/>
        <pc:sldMkLst>
          <pc:docMk/>
          <pc:sldMk cId="3957529159" sldId="352"/>
        </pc:sldMkLst>
        <pc:spChg chg="mod">
          <ac:chgData name="Galles, Will N" userId="S::wngalles@iastate.edu::baab4952-1140-4e13-ac04-b580ca9d6271" providerId="AD" clId="Web-{0DF8EF1F-DA03-41C1-BF81-1719F01AEC3C}" dt="2023-11-28T19:07:28.895" v="172" actId="20577"/>
          <ac:spMkLst>
            <pc:docMk/>
            <pc:sldMk cId="3957529159" sldId="352"/>
            <ac:spMk id="3" creationId="{46637252-04F2-988F-1905-47B4882D8AC4}"/>
          </ac:spMkLst>
        </pc:spChg>
      </pc:sldChg>
      <pc:sldChg chg="addSp modSp">
        <pc:chgData name="Galles, Will N" userId="S::wngalles@iastate.edu::baab4952-1140-4e13-ac04-b580ca9d6271" providerId="AD" clId="Web-{0DF8EF1F-DA03-41C1-BF81-1719F01AEC3C}" dt="2023-11-28T19:04:59.485" v="32" actId="1076"/>
        <pc:sldMkLst>
          <pc:docMk/>
          <pc:sldMk cId="3205641791" sldId="362"/>
        </pc:sldMkLst>
        <pc:spChg chg="add mod">
          <ac:chgData name="Galles, Will N" userId="S::wngalles@iastate.edu::baab4952-1140-4e13-ac04-b580ca9d6271" providerId="AD" clId="Web-{0DF8EF1F-DA03-41C1-BF81-1719F01AEC3C}" dt="2023-11-28T19:04:59.485" v="32" actId="1076"/>
          <ac:spMkLst>
            <pc:docMk/>
            <pc:sldMk cId="3205641791" sldId="362"/>
            <ac:spMk id="6" creationId="{60E7D31A-BDE9-8735-99B1-438CB55447C9}"/>
          </ac:spMkLst>
        </pc:spChg>
      </pc:sldChg>
    </pc:docChg>
  </pc:docChgLst>
  <pc:docChgLst>
    <pc:chgData name="Hafele, Jackson M [E CPE]" userId="S::jmhafele@iastate.edu::61072efc-f628-4d19-8dbb-6b66f22aff51" providerId="AD" clId="Web-{DFD613AC-C4C2-402F-B79F-4963C5438D94}"/>
    <pc:docChg chg="sldOrd">
      <pc:chgData name="Hafele, Jackson M [E CPE]" userId="S::jmhafele@iastate.edu::61072efc-f628-4d19-8dbb-6b66f22aff51" providerId="AD" clId="Web-{DFD613AC-C4C2-402F-B79F-4963C5438D94}" dt="2023-12-02T18:33:45.845" v="3"/>
      <pc:docMkLst>
        <pc:docMk/>
      </pc:docMkLst>
      <pc:sldChg chg="ord">
        <pc:chgData name="Hafele, Jackson M [E CPE]" userId="S::jmhafele@iastate.edu::61072efc-f628-4d19-8dbb-6b66f22aff51" providerId="AD" clId="Web-{DFD613AC-C4C2-402F-B79F-4963C5438D94}" dt="2023-12-02T18:16:10.002" v="1"/>
        <pc:sldMkLst>
          <pc:docMk/>
          <pc:sldMk cId="1587389850" sldId="337"/>
        </pc:sldMkLst>
      </pc:sldChg>
      <pc:sldChg chg="ord">
        <pc:chgData name="Hafele, Jackson M [E CPE]" userId="S::jmhafele@iastate.edu::61072efc-f628-4d19-8dbb-6b66f22aff51" providerId="AD" clId="Web-{DFD613AC-C4C2-402F-B79F-4963C5438D94}" dt="2023-12-02T18:33:45.845" v="3"/>
        <pc:sldMkLst>
          <pc:docMk/>
          <pc:sldMk cId="3957529159" sldId="352"/>
        </pc:sldMkLst>
      </pc:sldChg>
    </pc:docChg>
  </pc:docChgLst>
  <pc:docChgLst>
    <pc:chgData name="Galles, Will N" userId="S::wngalles@iastate.edu::baab4952-1140-4e13-ac04-b580ca9d6271" providerId="AD" clId="Web-{9285FFB5-D975-4AB8-B67D-EC4C2945F02E}"/>
    <pc:docChg chg="addSld modSld">
      <pc:chgData name="Galles, Will N" userId="S::wngalles@iastate.edu::baab4952-1140-4e13-ac04-b580ca9d6271" providerId="AD" clId="Web-{9285FFB5-D975-4AB8-B67D-EC4C2945F02E}" dt="2023-04-29T19:19:51.554" v="518"/>
      <pc:docMkLst>
        <pc:docMk/>
      </pc:docMkLst>
      <pc:sldChg chg="modSp modNotes">
        <pc:chgData name="Galles, Will N" userId="S::wngalles@iastate.edu::baab4952-1140-4e13-ac04-b580ca9d6271" providerId="AD" clId="Web-{9285FFB5-D975-4AB8-B67D-EC4C2945F02E}" dt="2023-04-29T19:19:51.554" v="518"/>
        <pc:sldMkLst>
          <pc:docMk/>
          <pc:sldMk cId="2452119803" sldId="318"/>
        </pc:sldMkLst>
        <pc:spChg chg="mod">
          <ac:chgData name="Galles, Will N" userId="S::wngalles@iastate.edu::baab4952-1140-4e13-ac04-b580ca9d6271" providerId="AD" clId="Web-{9285FFB5-D975-4AB8-B67D-EC4C2945F02E}" dt="2023-04-29T18:49:07.974" v="163" actId="20577"/>
          <ac:spMkLst>
            <pc:docMk/>
            <pc:sldMk cId="2452119803" sldId="318"/>
            <ac:spMk id="3" creationId="{46637252-04F2-988F-1905-47B4882D8AC4}"/>
          </ac:spMkLst>
        </pc:spChg>
        <pc:spChg chg="mod">
          <ac:chgData name="Galles, Will N" userId="S::wngalles@iastate.edu::baab4952-1140-4e13-ac04-b580ca9d6271" providerId="AD" clId="Web-{9285FFB5-D975-4AB8-B67D-EC4C2945F02E}" dt="2023-04-29T18:34:00.664" v="5" actId="20577"/>
          <ac:spMkLst>
            <pc:docMk/>
            <pc:sldMk cId="2452119803" sldId="318"/>
            <ac:spMk id="4" creationId="{910DED2C-A95A-7814-9942-1FE3E2D820E4}"/>
          </ac:spMkLst>
        </pc:spChg>
      </pc:sldChg>
      <pc:sldChg chg="modSp">
        <pc:chgData name="Galles, Will N" userId="S::wngalles@iastate.edu::baab4952-1140-4e13-ac04-b580ca9d6271" providerId="AD" clId="Web-{9285FFB5-D975-4AB8-B67D-EC4C2945F02E}" dt="2023-04-29T18:38:24.954" v="97" actId="20577"/>
        <pc:sldMkLst>
          <pc:docMk/>
          <pc:sldMk cId="2272166069" sldId="321"/>
        </pc:sldMkLst>
        <pc:spChg chg="mod">
          <ac:chgData name="Galles, Will N" userId="S::wngalles@iastate.edu::baab4952-1140-4e13-ac04-b580ca9d6271" providerId="AD" clId="Web-{9285FFB5-D975-4AB8-B67D-EC4C2945F02E}" dt="2023-04-29T18:38:24.954" v="97" actId="20577"/>
          <ac:spMkLst>
            <pc:docMk/>
            <pc:sldMk cId="2272166069" sldId="321"/>
            <ac:spMk id="4" creationId="{A47371B4-B4D2-F3F2-75AD-1F90B9ECC817}"/>
          </ac:spMkLst>
        </pc:spChg>
      </pc:sldChg>
      <pc:sldChg chg="modSp">
        <pc:chgData name="Galles, Will N" userId="S::wngalles@iastate.edu::baab4952-1140-4e13-ac04-b580ca9d6271" providerId="AD" clId="Web-{9285FFB5-D975-4AB8-B67D-EC4C2945F02E}" dt="2023-04-29T18:37:42.218" v="94" actId="20577"/>
        <pc:sldMkLst>
          <pc:docMk/>
          <pc:sldMk cId="619986069" sldId="323"/>
        </pc:sldMkLst>
        <pc:spChg chg="mod">
          <ac:chgData name="Galles, Will N" userId="S::wngalles@iastate.edu::baab4952-1140-4e13-ac04-b580ca9d6271" providerId="AD" clId="Web-{9285FFB5-D975-4AB8-B67D-EC4C2945F02E}" dt="2023-04-29T18:37:42.218" v="94" actId="20577"/>
          <ac:spMkLst>
            <pc:docMk/>
            <pc:sldMk cId="619986069" sldId="323"/>
            <ac:spMk id="4" creationId="{BFC91287-3F71-9B13-ECAB-AD2BC7F768BA}"/>
          </ac:spMkLst>
        </pc:spChg>
      </pc:sldChg>
      <pc:sldChg chg="modSp">
        <pc:chgData name="Galles, Will N" userId="S::wngalles@iastate.edu::baab4952-1140-4e13-ac04-b580ca9d6271" providerId="AD" clId="Web-{9285FFB5-D975-4AB8-B67D-EC4C2945F02E}" dt="2023-04-29T18:39:03.205" v="102" actId="20577"/>
        <pc:sldMkLst>
          <pc:docMk/>
          <pc:sldMk cId="1403902912" sldId="324"/>
        </pc:sldMkLst>
        <pc:spChg chg="mod">
          <ac:chgData name="Galles, Will N" userId="S::wngalles@iastate.edu::baab4952-1140-4e13-ac04-b580ca9d6271" providerId="AD" clId="Web-{9285FFB5-D975-4AB8-B67D-EC4C2945F02E}" dt="2023-04-29T18:39:03.205" v="102" actId="20577"/>
          <ac:spMkLst>
            <pc:docMk/>
            <pc:sldMk cId="1403902912" sldId="324"/>
            <ac:spMk id="4" creationId="{FDE73AA4-F376-F11A-65AE-16211593DA71}"/>
          </ac:spMkLst>
        </pc:spChg>
      </pc:sldChg>
      <pc:sldChg chg="modSp new">
        <pc:chgData name="Galles, Will N" userId="S::wngalles@iastate.edu::baab4952-1140-4e13-ac04-b580ca9d6271" providerId="AD" clId="Web-{9285FFB5-D975-4AB8-B67D-EC4C2945F02E}" dt="2023-04-29T18:40:15.582" v="148" actId="20577"/>
        <pc:sldMkLst>
          <pc:docMk/>
          <pc:sldMk cId="1154877931" sldId="325"/>
        </pc:sldMkLst>
        <pc:spChg chg="mod">
          <ac:chgData name="Galles, Will N" userId="S::wngalles@iastate.edu::baab4952-1140-4e13-ac04-b580ca9d6271" providerId="AD" clId="Web-{9285FFB5-D975-4AB8-B67D-EC4C2945F02E}" dt="2023-04-29T18:39:27.456" v="106" actId="20577"/>
          <ac:spMkLst>
            <pc:docMk/>
            <pc:sldMk cId="1154877931" sldId="325"/>
            <ac:spMk id="2" creationId="{8CCDFCD2-7665-F42A-6AEC-D64278DA7522}"/>
          </ac:spMkLst>
        </pc:spChg>
        <pc:spChg chg="mod">
          <ac:chgData name="Galles, Will N" userId="S::wngalles@iastate.edu::baab4952-1140-4e13-ac04-b580ca9d6271" providerId="AD" clId="Web-{9285FFB5-D975-4AB8-B67D-EC4C2945F02E}" dt="2023-04-29T18:40:15.582" v="148" actId="20577"/>
          <ac:spMkLst>
            <pc:docMk/>
            <pc:sldMk cId="1154877931" sldId="325"/>
            <ac:spMk id="3" creationId="{2BE49FD3-668F-CCD6-84BA-B12719FFAA72}"/>
          </ac:spMkLst>
        </pc:spChg>
      </pc:sldChg>
    </pc:docChg>
  </pc:docChgLst>
  <pc:docChgLst>
    <pc:chgData name="Ling, Gregory" userId="S::gling@iastate.edu::a8865a4c-9948-4007-9efe-c19fdfb6a2c3" providerId="AD" clId="Web-{04CC2B47-79FD-4E7F-BD0E-F4192A2E7DCD}"/>
    <pc:docChg chg="modSld">
      <pc:chgData name="Ling, Gregory" userId="S::gling@iastate.edu::a8865a4c-9948-4007-9efe-c19fdfb6a2c3" providerId="AD" clId="Web-{04CC2B47-79FD-4E7F-BD0E-F4192A2E7DCD}" dt="2023-04-29T19:30:01.020" v="16" actId="20577"/>
      <pc:docMkLst>
        <pc:docMk/>
      </pc:docMkLst>
      <pc:sldChg chg="modSp">
        <pc:chgData name="Ling, Gregory" userId="S::gling@iastate.edu::a8865a4c-9948-4007-9efe-c19fdfb6a2c3" providerId="AD" clId="Web-{04CC2B47-79FD-4E7F-BD0E-F4192A2E7DCD}" dt="2023-04-29T19:30:01.020" v="16" actId="20577"/>
        <pc:sldMkLst>
          <pc:docMk/>
          <pc:sldMk cId="1081180976" sldId="308"/>
        </pc:sldMkLst>
        <pc:spChg chg="mod">
          <ac:chgData name="Ling, Gregory" userId="S::gling@iastate.edu::a8865a4c-9948-4007-9efe-c19fdfb6a2c3" providerId="AD" clId="Web-{04CC2B47-79FD-4E7F-BD0E-F4192A2E7DCD}" dt="2023-04-29T19:30:01.020" v="16" actId="20577"/>
          <ac:spMkLst>
            <pc:docMk/>
            <pc:sldMk cId="1081180976" sldId="308"/>
            <ac:spMk id="3" creationId="{9B7069EA-FC4B-E10B-7DB7-A449C1FE1111}"/>
          </ac:spMkLst>
        </pc:spChg>
      </pc:sldChg>
    </pc:docChg>
  </pc:docChgLst>
  <pc:docChgLst>
    <pc:chgData name="Ling, Gregory" userId="S::gling@iastate.edu::a8865a4c-9948-4007-9efe-c19fdfb6a2c3" providerId="AD" clId="Web-{1A53C5FA-9F58-49AD-B49A-BF981D6B741B}"/>
    <pc:docChg chg="addSld delSld modSld">
      <pc:chgData name="Ling, Gregory" userId="S::gling@iastate.edu::a8865a4c-9948-4007-9efe-c19fdfb6a2c3" providerId="AD" clId="Web-{1A53C5FA-9F58-49AD-B49A-BF981D6B741B}" dt="2023-04-30T19:03:21.981" v="1122" actId="20577"/>
      <pc:docMkLst>
        <pc:docMk/>
      </pc:docMkLst>
      <pc:sldChg chg="addSp delSp modSp modNotes">
        <pc:chgData name="Ling, Gregory" userId="S::gling@iastate.edu::a8865a4c-9948-4007-9efe-c19fdfb6a2c3" providerId="AD" clId="Web-{1A53C5FA-9F58-49AD-B49A-BF981D6B741B}" dt="2023-04-30T18:56:34.486" v="1012" actId="1076"/>
        <pc:sldMkLst>
          <pc:docMk/>
          <pc:sldMk cId="1077625098" sldId="284"/>
        </pc:sldMkLst>
        <pc:spChg chg="add del mod">
          <ac:chgData name="Ling, Gregory" userId="S::gling@iastate.edu::a8865a4c-9948-4007-9efe-c19fdfb6a2c3" providerId="AD" clId="Web-{1A53C5FA-9F58-49AD-B49A-BF981D6B741B}" dt="2023-04-30T18:55:34.422" v="989"/>
          <ac:spMkLst>
            <pc:docMk/>
            <pc:sldMk cId="1077625098" sldId="284"/>
            <ac:spMk id="2" creationId="{1B4870D1-2591-B4A9-B703-D9F4B0600AF1}"/>
          </ac:spMkLst>
        </pc:spChg>
        <pc:spChg chg="add mod">
          <ac:chgData name="Ling, Gregory" userId="S::gling@iastate.edu::a8865a4c-9948-4007-9efe-c19fdfb6a2c3" providerId="AD" clId="Web-{1A53C5FA-9F58-49AD-B49A-BF981D6B741B}" dt="2023-04-30T18:56:34.486" v="1012" actId="1076"/>
          <ac:spMkLst>
            <pc:docMk/>
            <pc:sldMk cId="1077625098" sldId="284"/>
            <ac:spMk id="4" creationId="{2EE46F40-C968-48C4-AC91-4852AB1AA519}"/>
          </ac:spMkLst>
        </pc:spChg>
        <pc:picChg chg="mod">
          <ac:chgData name="Ling, Gregory" userId="S::gling@iastate.edu::a8865a4c-9948-4007-9efe-c19fdfb6a2c3" providerId="AD" clId="Web-{1A53C5FA-9F58-49AD-B49A-BF981D6B741B}" dt="2023-04-30T18:55:28.469" v="985" actId="1076"/>
          <ac:picMkLst>
            <pc:docMk/>
            <pc:sldMk cId="1077625098" sldId="284"/>
            <ac:picMk id="8" creationId="{2A3AA673-C7BC-9B95-F377-2AAA2AA4D6B6}"/>
          </ac:picMkLst>
        </pc:picChg>
        <pc:picChg chg="mod">
          <ac:chgData name="Ling, Gregory" userId="S::gling@iastate.edu::a8865a4c-9948-4007-9efe-c19fdfb6a2c3" providerId="AD" clId="Web-{1A53C5FA-9F58-49AD-B49A-BF981D6B741B}" dt="2023-04-30T18:54:25.280" v="955" actId="1076"/>
          <ac:picMkLst>
            <pc:docMk/>
            <pc:sldMk cId="1077625098" sldId="284"/>
            <ac:picMk id="10" creationId="{ADDA6A11-FA5D-DADE-0FDB-AA41687B90DC}"/>
          </ac:picMkLst>
        </pc:picChg>
      </pc:sldChg>
      <pc:sldChg chg="addSp delSp modSp addAnim modAnim">
        <pc:chgData name="Ling, Gregory" userId="S::gling@iastate.edu::a8865a4c-9948-4007-9efe-c19fdfb6a2c3" providerId="AD" clId="Web-{1A53C5FA-9F58-49AD-B49A-BF981D6B741B}" dt="2023-04-30T18:55:48.126" v="991"/>
        <pc:sldMkLst>
          <pc:docMk/>
          <pc:sldMk cId="3793281654" sldId="306"/>
        </pc:sldMkLst>
        <pc:spChg chg="add del">
          <ac:chgData name="Ling, Gregory" userId="S::gling@iastate.edu::a8865a4c-9948-4007-9efe-c19fdfb6a2c3" providerId="AD" clId="Web-{1A53C5FA-9F58-49AD-B49A-BF981D6B741B}" dt="2023-04-30T18:55:48.126" v="991"/>
          <ac:spMkLst>
            <pc:docMk/>
            <pc:sldMk cId="3793281654" sldId="306"/>
            <ac:spMk id="8" creationId="{63EB22C4-30BB-366C-353A-502DBFD8A4ED}"/>
          </ac:spMkLst>
        </pc:spChg>
        <pc:grpChg chg="add ord">
          <ac:chgData name="Ling, Gregory" userId="S::gling@iastate.edu::a8865a4c-9948-4007-9efe-c19fdfb6a2c3" providerId="AD" clId="Web-{1A53C5FA-9F58-49AD-B49A-BF981D6B741B}" dt="2023-04-29T20:36:28.938" v="947"/>
          <ac:grpSpMkLst>
            <pc:docMk/>
            <pc:sldMk cId="3793281654" sldId="306"/>
            <ac:grpSpMk id="11" creationId="{C8F0653F-52E0-6B56-5536-35FC01170F21}"/>
          </ac:grpSpMkLst>
        </pc:grpChg>
        <pc:picChg chg="ord">
          <ac:chgData name="Ling, Gregory" userId="S::gling@iastate.edu::a8865a4c-9948-4007-9efe-c19fdfb6a2c3" providerId="AD" clId="Web-{1A53C5FA-9F58-49AD-B49A-BF981D6B741B}" dt="2023-04-29T20:36:12.578" v="946"/>
          <ac:picMkLst>
            <pc:docMk/>
            <pc:sldMk cId="3793281654" sldId="306"/>
            <ac:picMk id="5" creationId="{F5EBDC2D-B4D2-D2AE-2880-374F6CCAE71B}"/>
          </ac:picMkLst>
        </pc:picChg>
      </pc:sldChg>
      <pc:sldChg chg="modSp">
        <pc:chgData name="Ling, Gregory" userId="S::gling@iastate.edu::a8865a4c-9948-4007-9efe-c19fdfb6a2c3" providerId="AD" clId="Web-{1A53C5FA-9F58-49AD-B49A-BF981D6B741B}" dt="2023-04-29T20:07:20.877" v="16" actId="1076"/>
        <pc:sldMkLst>
          <pc:docMk/>
          <pc:sldMk cId="1393578235" sldId="307"/>
        </pc:sldMkLst>
        <pc:spChg chg="mod">
          <ac:chgData name="Ling, Gregory" userId="S::gling@iastate.edu::a8865a4c-9948-4007-9efe-c19fdfb6a2c3" providerId="AD" clId="Web-{1A53C5FA-9F58-49AD-B49A-BF981D6B741B}" dt="2023-04-29T20:07:16.783" v="14" actId="1076"/>
          <ac:spMkLst>
            <pc:docMk/>
            <pc:sldMk cId="1393578235" sldId="307"/>
            <ac:spMk id="19" creationId="{9E91735E-AAAB-8CEA-7D0D-C43549A0EDCC}"/>
          </ac:spMkLst>
        </pc:spChg>
        <pc:spChg chg="mod">
          <ac:chgData name="Ling, Gregory" userId="S::gling@iastate.edu::a8865a4c-9948-4007-9efe-c19fdfb6a2c3" providerId="AD" clId="Web-{1A53C5FA-9F58-49AD-B49A-BF981D6B741B}" dt="2023-04-29T20:07:12.580" v="13" actId="1076"/>
          <ac:spMkLst>
            <pc:docMk/>
            <pc:sldMk cId="1393578235" sldId="307"/>
            <ac:spMk id="22" creationId="{63C30A26-7CA0-FC15-E80D-C7A65010B958}"/>
          </ac:spMkLst>
        </pc:spChg>
        <pc:spChg chg="mod">
          <ac:chgData name="Ling, Gregory" userId="S::gling@iastate.edu::a8865a4c-9948-4007-9efe-c19fdfb6a2c3" providerId="AD" clId="Web-{1A53C5FA-9F58-49AD-B49A-BF981D6B741B}" dt="2023-04-29T20:07:20.877" v="16" actId="1076"/>
          <ac:spMkLst>
            <pc:docMk/>
            <pc:sldMk cId="1393578235" sldId="307"/>
            <ac:spMk id="23" creationId="{FC7C8936-C643-D844-1193-A6C59BEF8DC5}"/>
          </ac:spMkLst>
        </pc:spChg>
        <pc:spChg chg="mod">
          <ac:chgData name="Ling, Gregory" userId="S::gling@iastate.edu::a8865a4c-9948-4007-9efe-c19fdfb6a2c3" providerId="AD" clId="Web-{1A53C5FA-9F58-49AD-B49A-BF981D6B741B}" dt="2023-04-29T20:07:07.783" v="11" actId="1076"/>
          <ac:spMkLst>
            <pc:docMk/>
            <pc:sldMk cId="1393578235" sldId="307"/>
            <ac:spMk id="24" creationId="{019ACC27-2503-E896-B7C0-B4437E38B8A0}"/>
          </ac:spMkLst>
        </pc:spChg>
      </pc:sldChg>
      <pc:sldChg chg="modSp">
        <pc:chgData name="Ling, Gregory" userId="S::gling@iastate.edu::a8865a4c-9948-4007-9efe-c19fdfb6a2c3" providerId="AD" clId="Web-{1A53C5FA-9F58-49AD-B49A-BF981D6B741B}" dt="2023-04-29T20:14:21.543" v="361" actId="20577"/>
        <pc:sldMkLst>
          <pc:docMk/>
          <pc:sldMk cId="1081180976" sldId="308"/>
        </pc:sldMkLst>
        <pc:spChg chg="mod">
          <ac:chgData name="Ling, Gregory" userId="S::gling@iastate.edu::a8865a4c-9948-4007-9efe-c19fdfb6a2c3" providerId="AD" clId="Web-{1A53C5FA-9F58-49AD-B49A-BF981D6B741B}" dt="2023-04-29T20:14:21.543" v="361" actId="20577"/>
          <ac:spMkLst>
            <pc:docMk/>
            <pc:sldMk cId="1081180976" sldId="308"/>
            <ac:spMk id="3" creationId="{9B7069EA-FC4B-E10B-7DB7-A449C1FE1111}"/>
          </ac:spMkLst>
        </pc:spChg>
      </pc:sldChg>
      <pc:sldChg chg="modSp">
        <pc:chgData name="Ling, Gregory" userId="S::gling@iastate.edu::a8865a4c-9948-4007-9efe-c19fdfb6a2c3" providerId="AD" clId="Web-{1A53C5FA-9F58-49AD-B49A-BF981D6B741B}" dt="2023-04-29T20:16:56.422" v="531" actId="20577"/>
        <pc:sldMkLst>
          <pc:docMk/>
          <pc:sldMk cId="2359395319" sldId="309"/>
        </pc:sldMkLst>
        <pc:spChg chg="mod">
          <ac:chgData name="Ling, Gregory" userId="S::gling@iastate.edu::a8865a4c-9948-4007-9efe-c19fdfb6a2c3" providerId="AD" clId="Web-{1A53C5FA-9F58-49AD-B49A-BF981D6B741B}" dt="2023-04-29T20:16:56.422" v="531" actId="20577"/>
          <ac:spMkLst>
            <pc:docMk/>
            <pc:sldMk cId="2359395319" sldId="309"/>
            <ac:spMk id="3" creationId="{73A73568-D074-02A9-A807-2159FC788A31}"/>
          </ac:spMkLst>
        </pc:spChg>
      </pc:sldChg>
      <pc:sldChg chg="addSp modSp modNotes">
        <pc:chgData name="Ling, Gregory" userId="S::gling@iastate.edu::a8865a4c-9948-4007-9efe-c19fdfb6a2c3" providerId="AD" clId="Web-{1A53C5FA-9F58-49AD-B49A-BF981D6B741B}" dt="2023-04-30T19:02:42.511" v="1120" actId="20577"/>
        <pc:sldMkLst>
          <pc:docMk/>
          <pc:sldMk cId="3997254568" sldId="310"/>
        </pc:sldMkLst>
        <pc:spChg chg="mod">
          <ac:chgData name="Ling, Gregory" userId="S::gling@iastate.edu::a8865a4c-9948-4007-9efe-c19fdfb6a2c3" providerId="AD" clId="Web-{1A53C5FA-9F58-49AD-B49A-BF981D6B741B}" dt="2023-04-30T19:02:15.276" v="1118" actId="14100"/>
          <ac:spMkLst>
            <pc:docMk/>
            <pc:sldMk cId="3997254568" sldId="310"/>
            <ac:spMk id="3" creationId="{7EA9AB0B-A779-BE37-638E-179F7C5BA050}"/>
          </ac:spMkLst>
        </pc:spChg>
        <pc:spChg chg="add mod">
          <ac:chgData name="Ling, Gregory" userId="S::gling@iastate.edu::a8865a4c-9948-4007-9efe-c19fdfb6a2c3" providerId="AD" clId="Web-{1A53C5FA-9F58-49AD-B49A-BF981D6B741B}" dt="2023-04-30T19:02:42.511" v="1120" actId="20577"/>
          <ac:spMkLst>
            <pc:docMk/>
            <pc:sldMk cId="3997254568" sldId="310"/>
            <ac:spMk id="5" creationId="{3B57F64A-0182-AF68-E145-3B096173C9EC}"/>
          </ac:spMkLst>
        </pc:spChg>
      </pc:sldChg>
      <pc:sldChg chg="modSp">
        <pc:chgData name="Ling, Gregory" userId="S::gling@iastate.edu::a8865a4c-9948-4007-9efe-c19fdfb6a2c3" providerId="AD" clId="Web-{1A53C5FA-9F58-49AD-B49A-BF981D6B741B}" dt="2023-04-30T19:03:21.981" v="1122" actId="20577"/>
        <pc:sldMkLst>
          <pc:docMk/>
          <pc:sldMk cId="685562181" sldId="311"/>
        </pc:sldMkLst>
        <pc:spChg chg="mod">
          <ac:chgData name="Ling, Gregory" userId="S::gling@iastate.edu::a8865a4c-9948-4007-9efe-c19fdfb6a2c3" providerId="AD" clId="Web-{1A53C5FA-9F58-49AD-B49A-BF981D6B741B}" dt="2023-04-30T19:03:21.981" v="1122" actId="20577"/>
          <ac:spMkLst>
            <pc:docMk/>
            <pc:sldMk cId="685562181" sldId="311"/>
            <ac:spMk id="6" creationId="{12948E29-B80D-22FC-C6F5-6EE1D1B1A2EE}"/>
          </ac:spMkLst>
        </pc:spChg>
      </pc:sldChg>
      <pc:sldChg chg="modSp del">
        <pc:chgData name="Ling, Gregory" userId="S::gling@iastate.edu::a8865a4c-9948-4007-9efe-c19fdfb6a2c3" providerId="AD" clId="Web-{1A53C5FA-9F58-49AD-B49A-BF981D6B741B}" dt="2023-04-29T20:36:06.610" v="945"/>
        <pc:sldMkLst>
          <pc:docMk/>
          <pc:sldMk cId="546966611" sldId="322"/>
        </pc:sldMkLst>
        <pc:grpChg chg="mod">
          <ac:chgData name="Ling, Gregory" userId="S::gling@iastate.edu::a8865a4c-9948-4007-9efe-c19fdfb6a2c3" providerId="AD" clId="Web-{1A53C5FA-9F58-49AD-B49A-BF981D6B741B}" dt="2023-04-29T20:06:36.594" v="0" actId="1076"/>
          <ac:grpSpMkLst>
            <pc:docMk/>
            <pc:sldMk cId="546966611" sldId="322"/>
            <ac:grpSpMk id="9" creationId="{3B5A0FA6-5120-F7EF-05AB-D64571E7A6D6}"/>
          </ac:grpSpMkLst>
        </pc:grpChg>
      </pc:sldChg>
      <pc:sldChg chg="addSp delSp modSp add del replId">
        <pc:chgData name="Ling, Gregory" userId="S::gling@iastate.edu::a8865a4c-9948-4007-9efe-c19fdfb6a2c3" providerId="AD" clId="Web-{1A53C5FA-9F58-49AD-B49A-BF981D6B741B}" dt="2023-04-29T20:34:37.764" v="916"/>
        <pc:sldMkLst>
          <pc:docMk/>
          <pc:sldMk cId="1424284707" sldId="326"/>
        </pc:sldMkLst>
        <pc:spChg chg="del">
          <ac:chgData name="Ling, Gregory" userId="S::gling@iastate.edu::a8865a4c-9948-4007-9efe-c19fdfb6a2c3" providerId="AD" clId="Web-{1A53C5FA-9F58-49AD-B49A-BF981D6B741B}" dt="2023-04-29T20:13:02.182" v="257"/>
          <ac:spMkLst>
            <pc:docMk/>
            <pc:sldMk cId="1424284707" sldId="326"/>
            <ac:spMk id="3" creationId="{9B7069EA-FC4B-E10B-7DB7-A449C1FE1111}"/>
          </ac:spMkLst>
        </pc:spChg>
        <pc:spChg chg="add mod">
          <ac:chgData name="Ling, Gregory" userId="S::gling@iastate.edu::a8865a4c-9948-4007-9efe-c19fdfb6a2c3" providerId="AD" clId="Web-{1A53C5FA-9F58-49AD-B49A-BF981D6B741B}" dt="2023-04-29T20:13:50.402" v="283" actId="1076"/>
          <ac:spMkLst>
            <pc:docMk/>
            <pc:sldMk cId="1424284707" sldId="326"/>
            <ac:spMk id="6" creationId="{226CA657-4D29-A98A-7DF2-790CAF85CF44}"/>
          </ac:spMkLst>
        </pc:spChg>
        <pc:spChg chg="add del mod">
          <ac:chgData name="Ling, Gregory" userId="S::gling@iastate.edu::a8865a4c-9948-4007-9efe-c19fdfb6a2c3" providerId="AD" clId="Web-{1A53C5FA-9F58-49AD-B49A-BF981D6B741B}" dt="2023-04-29T20:13:04.854" v="258"/>
          <ac:spMkLst>
            <pc:docMk/>
            <pc:sldMk cId="1424284707" sldId="326"/>
            <ac:spMk id="8" creationId="{7BA9CA08-3DA6-2283-C1DF-1531B6A4B944}"/>
          </ac:spMkLst>
        </pc:spChg>
        <pc:spChg chg="add mod">
          <ac:chgData name="Ling, Gregory" userId="S::gling@iastate.edu::a8865a4c-9948-4007-9efe-c19fdfb6a2c3" providerId="AD" clId="Web-{1A53C5FA-9F58-49AD-B49A-BF981D6B741B}" dt="2023-04-29T20:13:39.995" v="280" actId="1076"/>
          <ac:spMkLst>
            <pc:docMk/>
            <pc:sldMk cId="1424284707" sldId="326"/>
            <ac:spMk id="9" creationId="{76335C3E-9FCD-F552-BAFE-4E109FA36946}"/>
          </ac:spMkLst>
        </pc:spChg>
        <pc:spChg chg="add mod">
          <ac:chgData name="Ling, Gregory" userId="S::gling@iastate.edu::a8865a4c-9948-4007-9efe-c19fdfb6a2c3" providerId="AD" clId="Web-{1A53C5FA-9F58-49AD-B49A-BF981D6B741B}" dt="2023-04-29T20:13:44.433" v="281" actId="1076"/>
          <ac:spMkLst>
            <pc:docMk/>
            <pc:sldMk cId="1424284707" sldId="326"/>
            <ac:spMk id="10" creationId="{3EBDC708-C069-96A2-E8B2-CBF84A325918}"/>
          </ac:spMkLst>
        </pc:spChg>
      </pc:sldChg>
    </pc:docChg>
  </pc:docChgLst>
  <pc:docChgLst>
    <pc:chgData name="Galles, Will N" userId="S::wngalles@iastate.edu::baab4952-1140-4e13-ac04-b580ca9d6271" providerId="AD" clId="Web-{8124427E-2D05-4AC2-B7B1-4C93B6097C53}"/>
    <pc:docChg chg="modSld">
      <pc:chgData name="Galles, Will N" userId="S::wngalles@iastate.edu::baab4952-1140-4e13-ac04-b580ca9d6271" providerId="AD" clId="Web-{8124427E-2D05-4AC2-B7B1-4C93B6097C53}" dt="2023-11-27T19:48:20.105" v="10" actId="20577"/>
      <pc:docMkLst>
        <pc:docMk/>
      </pc:docMkLst>
      <pc:sldChg chg="modSp">
        <pc:chgData name="Galles, Will N" userId="S::wngalles@iastate.edu::baab4952-1140-4e13-ac04-b580ca9d6271" providerId="AD" clId="Web-{8124427E-2D05-4AC2-B7B1-4C93B6097C53}" dt="2023-11-27T19:48:20.105" v="10" actId="20577"/>
        <pc:sldMkLst>
          <pc:docMk/>
          <pc:sldMk cId="619986069" sldId="323"/>
        </pc:sldMkLst>
        <pc:spChg chg="mod">
          <ac:chgData name="Galles, Will N" userId="S::wngalles@iastate.edu::baab4952-1140-4e13-ac04-b580ca9d6271" providerId="AD" clId="Web-{8124427E-2D05-4AC2-B7B1-4C93B6097C53}" dt="2023-11-27T19:48:20.105" v="10" actId="20577"/>
          <ac:spMkLst>
            <pc:docMk/>
            <pc:sldMk cId="619986069" sldId="323"/>
            <ac:spMk id="2" creationId="{2AEA8AC1-BECE-1FEE-06E3-4AA8BD31905B}"/>
          </ac:spMkLst>
        </pc:spChg>
      </pc:sldChg>
    </pc:docChg>
  </pc:docChgLst>
  <pc:docChgLst>
    <pc:chgData name="Hafele, Jackson M" userId="S::jmhafele@iastate.edu::61072efc-f628-4d19-8dbb-6b66f22aff51" providerId="AD" clId="Web-{62C820B7-9C6A-4768-A770-1F3D596CA0BE}"/>
    <pc:docChg chg="delSld">
      <pc:chgData name="Hafele, Jackson M" userId="S::jmhafele@iastate.edu::61072efc-f628-4d19-8dbb-6b66f22aff51" providerId="AD" clId="Web-{62C820B7-9C6A-4768-A770-1F3D596CA0BE}" dt="2023-04-30T20:12:52.675" v="0"/>
      <pc:docMkLst>
        <pc:docMk/>
      </pc:docMkLst>
      <pc:sldChg chg="del">
        <pc:chgData name="Hafele, Jackson M" userId="S::jmhafele@iastate.edu::61072efc-f628-4d19-8dbb-6b66f22aff51" providerId="AD" clId="Web-{62C820B7-9C6A-4768-A770-1F3D596CA0BE}" dt="2023-04-30T20:12:52.675" v="0"/>
        <pc:sldMkLst>
          <pc:docMk/>
          <pc:sldMk cId="708639293" sldId="315"/>
        </pc:sldMkLst>
      </pc:sldChg>
    </pc:docChg>
  </pc:docChgLst>
  <pc:docChgLst>
    <pc:chgData name="Galles, Will N" userId="S::wngalles@iastate.edu::baab4952-1140-4e13-ac04-b580ca9d6271" providerId="AD" clId="Web-{2473DB06-FE65-461D-A10E-20A9DC700A71}"/>
    <pc:docChg chg="modSld">
      <pc:chgData name="Galles, Will N" userId="S::wngalles@iastate.edu::baab4952-1140-4e13-ac04-b580ca9d6271" providerId="AD" clId="Web-{2473DB06-FE65-461D-A10E-20A9DC700A71}" dt="2023-04-30T19:30:32.630" v="95" actId="20577"/>
      <pc:docMkLst>
        <pc:docMk/>
      </pc:docMkLst>
      <pc:sldChg chg="modSp modNotes">
        <pc:chgData name="Galles, Will N" userId="S::wngalles@iastate.edu::baab4952-1140-4e13-ac04-b580ca9d6271" providerId="AD" clId="Web-{2473DB06-FE65-461D-A10E-20A9DC700A71}" dt="2023-04-30T19:28:08.564" v="54" actId="20577"/>
        <pc:sldMkLst>
          <pc:docMk/>
          <pc:sldMk cId="4033211846" sldId="317"/>
        </pc:sldMkLst>
        <pc:spChg chg="mod">
          <ac:chgData name="Galles, Will N" userId="S::wngalles@iastate.edu::baab4952-1140-4e13-ac04-b580ca9d6271" providerId="AD" clId="Web-{2473DB06-FE65-461D-A10E-20A9DC700A71}" dt="2023-04-30T19:28:08.564" v="54" actId="20577"/>
          <ac:spMkLst>
            <pc:docMk/>
            <pc:sldMk cId="4033211846" sldId="317"/>
            <ac:spMk id="4" creationId="{5CE70DDB-B869-4E79-08CB-DA8EA57CDC9E}"/>
          </ac:spMkLst>
        </pc:spChg>
      </pc:sldChg>
      <pc:sldChg chg="modSp modNotes">
        <pc:chgData name="Galles, Will N" userId="S::wngalles@iastate.edu::baab4952-1140-4e13-ac04-b580ca9d6271" providerId="AD" clId="Web-{2473DB06-FE65-461D-A10E-20A9DC700A71}" dt="2023-04-30T19:27:30.782" v="41" actId="20577"/>
        <pc:sldMkLst>
          <pc:docMk/>
          <pc:sldMk cId="2272166069" sldId="321"/>
        </pc:sldMkLst>
        <pc:spChg chg="mod">
          <ac:chgData name="Galles, Will N" userId="S::wngalles@iastate.edu::baab4952-1140-4e13-ac04-b580ca9d6271" providerId="AD" clId="Web-{2473DB06-FE65-461D-A10E-20A9DC700A71}" dt="2023-04-30T19:27:30.782" v="41" actId="20577"/>
          <ac:spMkLst>
            <pc:docMk/>
            <pc:sldMk cId="2272166069" sldId="321"/>
            <ac:spMk id="4" creationId="{A47371B4-B4D2-F3F2-75AD-1F90B9ECC817}"/>
          </ac:spMkLst>
        </pc:spChg>
      </pc:sldChg>
      <pc:sldChg chg="modNotes">
        <pc:chgData name="Galles, Will N" userId="S::wngalles@iastate.edu::baab4952-1140-4e13-ac04-b580ca9d6271" providerId="AD" clId="Web-{2473DB06-FE65-461D-A10E-20A9DC700A71}" dt="2023-04-30T19:20:26.945" v="8"/>
        <pc:sldMkLst>
          <pc:docMk/>
          <pc:sldMk cId="1403902912" sldId="324"/>
        </pc:sldMkLst>
      </pc:sldChg>
      <pc:sldChg chg="modSp modNotes">
        <pc:chgData name="Galles, Will N" userId="S::wngalles@iastate.edu::baab4952-1140-4e13-ac04-b580ca9d6271" providerId="AD" clId="Web-{2473DB06-FE65-461D-A10E-20A9DC700A71}" dt="2023-04-30T19:26:51.938" v="39" actId="20577"/>
        <pc:sldMkLst>
          <pc:docMk/>
          <pc:sldMk cId="1154877931" sldId="325"/>
        </pc:sldMkLst>
        <pc:spChg chg="mod">
          <ac:chgData name="Galles, Will N" userId="S::wngalles@iastate.edu::baab4952-1140-4e13-ac04-b580ca9d6271" providerId="AD" clId="Web-{2473DB06-FE65-461D-A10E-20A9DC700A71}" dt="2023-04-30T19:26:51.938" v="39" actId="20577"/>
          <ac:spMkLst>
            <pc:docMk/>
            <pc:sldMk cId="1154877931" sldId="325"/>
            <ac:spMk id="4" creationId="{04792C0B-5E1F-5AB4-0DDD-1A2E3815C0E1}"/>
          </ac:spMkLst>
        </pc:spChg>
      </pc:sldChg>
      <pc:sldChg chg="modSp mod modShow">
        <pc:chgData name="Galles, Will N" userId="S::wngalles@iastate.edu::baab4952-1140-4e13-ac04-b580ca9d6271" providerId="AD" clId="Web-{2473DB06-FE65-461D-A10E-20A9DC700A71}" dt="2023-04-30T19:30:32.630" v="95" actId="20577"/>
        <pc:sldMkLst>
          <pc:docMk/>
          <pc:sldMk cId="1236429529" sldId="329"/>
        </pc:sldMkLst>
        <pc:spChg chg="mod">
          <ac:chgData name="Galles, Will N" userId="S::wngalles@iastate.edu::baab4952-1140-4e13-ac04-b580ca9d6271" providerId="AD" clId="Web-{2473DB06-FE65-461D-A10E-20A9DC700A71}" dt="2023-04-30T19:30:32.630" v="95" actId="20577"/>
          <ac:spMkLst>
            <pc:docMk/>
            <pc:sldMk cId="1236429529" sldId="329"/>
            <ac:spMk id="3" creationId="{46637252-04F2-988F-1905-47B4882D8AC4}"/>
          </ac:spMkLst>
        </pc:spChg>
        <pc:spChg chg="mod">
          <ac:chgData name="Galles, Will N" userId="S::wngalles@iastate.edu::baab4952-1140-4e13-ac04-b580ca9d6271" providerId="AD" clId="Web-{2473DB06-FE65-461D-A10E-20A9DC700A71}" dt="2023-04-30T19:27:34.642" v="42" actId="20577"/>
          <ac:spMkLst>
            <pc:docMk/>
            <pc:sldMk cId="1236429529" sldId="329"/>
            <ac:spMk id="4" creationId="{910DED2C-A95A-7814-9942-1FE3E2D820E4}"/>
          </ac:spMkLst>
        </pc:spChg>
      </pc:sldChg>
    </pc:docChg>
  </pc:docChgLst>
  <pc:docChgLst>
    <pc:chgData name="Hafele, Jackson M" userId="S::jmhafele@iastate.edu::61072efc-f628-4d19-8dbb-6b66f22aff51" providerId="AD" clId="Web-{96B02CC4-C3B8-46C5-9FD9-72EA88ED6738}"/>
    <pc:docChg chg="modSld">
      <pc:chgData name="Hafele, Jackson M" userId="S::jmhafele@iastate.edu::61072efc-f628-4d19-8dbb-6b66f22aff51" providerId="AD" clId="Web-{96B02CC4-C3B8-46C5-9FD9-72EA88ED6738}" dt="2023-04-29T20:12:19.308" v="442"/>
      <pc:docMkLst>
        <pc:docMk/>
      </pc:docMkLst>
      <pc:sldChg chg="modSp">
        <pc:chgData name="Hafele, Jackson M" userId="S::jmhafele@iastate.edu::61072efc-f628-4d19-8dbb-6b66f22aff51" providerId="AD" clId="Web-{96B02CC4-C3B8-46C5-9FD9-72EA88ED6738}" dt="2023-04-29T19:59:18.339" v="372" actId="20577"/>
        <pc:sldMkLst>
          <pc:docMk/>
          <pc:sldMk cId="1077625098" sldId="284"/>
        </pc:sldMkLst>
        <pc:spChg chg="mod">
          <ac:chgData name="Hafele, Jackson M" userId="S::jmhafele@iastate.edu::61072efc-f628-4d19-8dbb-6b66f22aff51" providerId="AD" clId="Web-{96B02CC4-C3B8-46C5-9FD9-72EA88ED6738}" dt="2023-04-29T19:59:18.339" v="372" actId="20577"/>
          <ac:spMkLst>
            <pc:docMk/>
            <pc:sldMk cId="1077625098" sldId="284"/>
            <ac:spMk id="226" creationId="{00000000-0000-0000-0000-000000000000}"/>
          </ac:spMkLst>
        </pc:spChg>
      </pc:sldChg>
      <pc:sldChg chg="addSp modSp">
        <pc:chgData name="Hafele, Jackson M" userId="S::jmhafele@iastate.edu::61072efc-f628-4d19-8dbb-6b66f22aff51" providerId="AD" clId="Web-{96B02CC4-C3B8-46C5-9FD9-72EA88ED6738}" dt="2023-04-29T19:58:43.807" v="369" actId="1076"/>
        <pc:sldMkLst>
          <pc:docMk/>
          <pc:sldMk cId="685562181" sldId="311"/>
        </pc:sldMkLst>
        <pc:spChg chg="mod">
          <ac:chgData name="Hafele, Jackson M" userId="S::jmhafele@iastate.edu::61072efc-f628-4d19-8dbb-6b66f22aff51" providerId="AD" clId="Web-{96B02CC4-C3B8-46C5-9FD9-72EA88ED6738}" dt="2023-04-29T19:58:37.479" v="368" actId="14100"/>
          <ac:spMkLst>
            <pc:docMk/>
            <pc:sldMk cId="685562181" sldId="311"/>
            <ac:spMk id="3" creationId="{83EB15AE-652B-A3B3-7053-40AC85740C3D}"/>
          </ac:spMkLst>
        </pc:spChg>
        <pc:spChg chg="mod">
          <ac:chgData name="Hafele, Jackson M" userId="S::jmhafele@iastate.edu::61072efc-f628-4d19-8dbb-6b66f22aff51" providerId="AD" clId="Web-{96B02CC4-C3B8-46C5-9FD9-72EA88ED6738}" dt="2023-04-29T19:42:25.523" v="33" actId="14100"/>
          <ac:spMkLst>
            <pc:docMk/>
            <pc:sldMk cId="685562181" sldId="311"/>
            <ac:spMk id="4" creationId="{6A36ED1F-48ED-178D-7A76-41F2D384DFA8}"/>
          </ac:spMkLst>
        </pc:spChg>
        <pc:spChg chg="add mod">
          <ac:chgData name="Hafele, Jackson M" userId="S::jmhafele@iastate.edu::61072efc-f628-4d19-8dbb-6b66f22aff51" providerId="AD" clId="Web-{96B02CC4-C3B8-46C5-9FD9-72EA88ED6738}" dt="2023-04-29T19:58:20.010" v="366" actId="1076"/>
          <ac:spMkLst>
            <pc:docMk/>
            <pc:sldMk cId="685562181" sldId="311"/>
            <ac:spMk id="6" creationId="{12948E29-B80D-22FC-C6F5-6EE1D1B1A2EE}"/>
          </ac:spMkLst>
        </pc:spChg>
        <pc:picChg chg="add mod">
          <ac:chgData name="Hafele, Jackson M" userId="S::jmhafele@iastate.edu::61072efc-f628-4d19-8dbb-6b66f22aff51" providerId="AD" clId="Web-{96B02CC4-C3B8-46C5-9FD9-72EA88ED6738}" dt="2023-04-29T19:58:43.807" v="369" actId="1076"/>
          <ac:picMkLst>
            <pc:docMk/>
            <pc:sldMk cId="685562181" sldId="311"/>
            <ac:picMk id="5" creationId="{7D05E6B0-72B3-A1FD-C4FE-38F9C20BC883}"/>
          </ac:picMkLst>
        </pc:picChg>
      </pc:sldChg>
      <pc:sldChg chg="addSp delSp modSp addAnim delAnim modAnim">
        <pc:chgData name="Hafele, Jackson M" userId="S::jmhafele@iastate.edu::61072efc-f628-4d19-8dbb-6b66f22aff51" providerId="AD" clId="Web-{96B02CC4-C3B8-46C5-9FD9-72EA88ED6738}" dt="2023-04-29T20:11:19.728" v="438"/>
        <pc:sldMkLst>
          <pc:docMk/>
          <pc:sldMk cId="1076482466" sldId="312"/>
        </pc:sldMkLst>
        <pc:spChg chg="add mod">
          <ac:chgData name="Hafele, Jackson M" userId="S::jmhafele@iastate.edu::61072efc-f628-4d19-8dbb-6b66f22aff51" providerId="AD" clId="Web-{96B02CC4-C3B8-46C5-9FD9-72EA88ED6738}" dt="2023-04-29T20:06:53.708" v="394" actId="1076"/>
          <ac:spMkLst>
            <pc:docMk/>
            <pc:sldMk cId="1076482466" sldId="312"/>
            <ac:spMk id="3" creationId="{C255B27C-20D3-5EC9-EEDF-E476149A1FC1}"/>
          </ac:spMkLst>
        </pc:spChg>
        <pc:spChg chg="add mod">
          <ac:chgData name="Hafele, Jackson M" userId="S::jmhafele@iastate.edu::61072efc-f628-4d19-8dbb-6b66f22aff51" providerId="AD" clId="Web-{96B02CC4-C3B8-46C5-9FD9-72EA88ED6738}" dt="2023-04-29T20:06:43.848" v="392" actId="1076"/>
          <ac:spMkLst>
            <pc:docMk/>
            <pc:sldMk cId="1076482466" sldId="312"/>
            <ac:spMk id="5" creationId="{7A759F25-8591-2E8A-969A-E55BD853FC14}"/>
          </ac:spMkLst>
        </pc:spChg>
        <pc:spChg chg="mod">
          <ac:chgData name="Hafele, Jackson M" userId="S::jmhafele@iastate.edu::61072efc-f628-4d19-8dbb-6b66f22aff51" providerId="AD" clId="Web-{96B02CC4-C3B8-46C5-9FD9-72EA88ED6738}" dt="2023-04-29T20:08:25.147" v="412" actId="1076"/>
          <ac:spMkLst>
            <pc:docMk/>
            <pc:sldMk cId="1076482466" sldId="312"/>
            <ac:spMk id="6" creationId="{CA552F12-D5BC-0474-5963-F32A9A212D38}"/>
          </ac:spMkLst>
        </pc:spChg>
        <pc:spChg chg="mod">
          <ac:chgData name="Hafele, Jackson M" userId="S::jmhafele@iastate.edu::61072efc-f628-4d19-8dbb-6b66f22aff51" providerId="AD" clId="Web-{96B02CC4-C3B8-46C5-9FD9-72EA88ED6738}" dt="2023-04-29T20:07:14.192" v="398" actId="1076"/>
          <ac:spMkLst>
            <pc:docMk/>
            <pc:sldMk cId="1076482466" sldId="312"/>
            <ac:spMk id="7" creationId="{0AE2847C-BBF3-0367-A6FC-E6DADA0DB05E}"/>
          </ac:spMkLst>
        </pc:spChg>
        <pc:spChg chg="add del mod">
          <ac:chgData name="Hafele, Jackson M" userId="S::jmhafele@iastate.edu::61072efc-f628-4d19-8dbb-6b66f22aff51" providerId="AD" clId="Web-{96B02CC4-C3B8-46C5-9FD9-72EA88ED6738}" dt="2023-04-29T20:03:20.344" v="373"/>
          <ac:spMkLst>
            <pc:docMk/>
            <pc:sldMk cId="1076482466" sldId="312"/>
            <ac:spMk id="8" creationId="{08657A6C-B32A-101D-9979-1702E7BF9913}"/>
          </ac:spMkLst>
        </pc:spChg>
        <pc:spChg chg="add del mod">
          <ac:chgData name="Hafele, Jackson M" userId="S::jmhafele@iastate.edu::61072efc-f628-4d19-8dbb-6b66f22aff51" providerId="AD" clId="Web-{96B02CC4-C3B8-46C5-9FD9-72EA88ED6738}" dt="2023-04-29T19:52:34.988" v="320"/>
          <ac:spMkLst>
            <pc:docMk/>
            <pc:sldMk cId="1076482466" sldId="312"/>
            <ac:spMk id="9" creationId="{9FBE8129-EE42-C947-FD9D-4EAAA5F7A3FE}"/>
          </ac:spMkLst>
        </pc:spChg>
        <pc:spChg chg="add del mod ord">
          <ac:chgData name="Hafele, Jackson M" userId="S::jmhafele@iastate.edu::61072efc-f628-4d19-8dbb-6b66f22aff51" providerId="AD" clId="Web-{96B02CC4-C3B8-46C5-9FD9-72EA88ED6738}" dt="2023-04-29T20:08:29.210" v="413" actId="14100"/>
          <ac:spMkLst>
            <pc:docMk/>
            <pc:sldMk cId="1076482466" sldId="312"/>
            <ac:spMk id="12" creationId="{DAF44873-2B3B-7993-CB46-22CFC90DB464}"/>
          </ac:spMkLst>
        </pc:spChg>
        <pc:spChg chg="mod">
          <ac:chgData name="Hafele, Jackson M" userId="S::jmhafele@iastate.edu::61072efc-f628-4d19-8dbb-6b66f22aff51" providerId="AD" clId="Web-{96B02CC4-C3B8-46C5-9FD9-72EA88ED6738}" dt="2023-04-29T20:06:50.536" v="393" actId="1076"/>
          <ac:spMkLst>
            <pc:docMk/>
            <pc:sldMk cId="1076482466" sldId="312"/>
            <ac:spMk id="13" creationId="{F1553C94-27E5-BF47-DFC2-8BC0695F340E}"/>
          </ac:spMkLst>
        </pc:spChg>
        <pc:spChg chg="mod">
          <ac:chgData name="Hafele, Jackson M" userId="S::jmhafele@iastate.edu::61072efc-f628-4d19-8dbb-6b66f22aff51" providerId="AD" clId="Web-{96B02CC4-C3B8-46C5-9FD9-72EA88ED6738}" dt="2023-04-29T20:06:39.098" v="391" actId="1076"/>
          <ac:spMkLst>
            <pc:docMk/>
            <pc:sldMk cId="1076482466" sldId="312"/>
            <ac:spMk id="14" creationId="{3A4E517F-8821-4DD9-E72A-EF6919682116}"/>
          </ac:spMkLst>
        </pc:spChg>
        <pc:spChg chg="mod">
          <ac:chgData name="Hafele, Jackson M" userId="S::jmhafele@iastate.edu::61072efc-f628-4d19-8dbb-6b66f22aff51" providerId="AD" clId="Web-{96B02CC4-C3B8-46C5-9FD9-72EA88ED6738}" dt="2023-04-29T20:08:19.647" v="411" actId="1076"/>
          <ac:spMkLst>
            <pc:docMk/>
            <pc:sldMk cId="1076482466" sldId="312"/>
            <ac:spMk id="20" creationId="{4A15B36E-EDF6-0814-95B6-A7940800CD0F}"/>
          </ac:spMkLst>
        </pc:spChg>
        <pc:spChg chg="del mod">
          <ac:chgData name="Hafele, Jackson M" userId="S::jmhafele@iastate.edu::61072efc-f628-4d19-8dbb-6b66f22aff51" providerId="AD" clId="Web-{96B02CC4-C3B8-46C5-9FD9-72EA88ED6738}" dt="2023-04-29T19:52:33.160" v="319"/>
          <ac:spMkLst>
            <pc:docMk/>
            <pc:sldMk cId="1076482466" sldId="312"/>
            <ac:spMk id="21" creationId="{F944CB34-F35E-5D4A-7FB0-0032CE00FEDF}"/>
          </ac:spMkLst>
        </pc:spChg>
        <pc:spChg chg="del">
          <ac:chgData name="Hafele, Jackson M" userId="S::jmhafele@iastate.edu::61072efc-f628-4d19-8dbb-6b66f22aff51" providerId="AD" clId="Web-{96B02CC4-C3B8-46C5-9FD9-72EA88ED6738}" dt="2023-04-29T19:47:02.106" v="128"/>
          <ac:spMkLst>
            <pc:docMk/>
            <pc:sldMk cId="1076482466" sldId="312"/>
            <ac:spMk id="22" creationId="{3C3D4EF5-A29A-D86D-E8F5-027ED0592B79}"/>
          </ac:spMkLst>
        </pc:spChg>
        <pc:spChg chg="del">
          <ac:chgData name="Hafele, Jackson M" userId="S::jmhafele@iastate.edu::61072efc-f628-4d19-8dbb-6b66f22aff51" providerId="AD" clId="Web-{96B02CC4-C3B8-46C5-9FD9-72EA88ED6738}" dt="2023-04-29T19:46:59.434" v="127"/>
          <ac:spMkLst>
            <pc:docMk/>
            <pc:sldMk cId="1076482466" sldId="312"/>
            <ac:spMk id="23" creationId="{86F0E564-01E9-596C-3CBC-08C3B5C73E67}"/>
          </ac:spMkLst>
        </pc:spChg>
        <pc:spChg chg="del">
          <ac:chgData name="Hafele, Jackson M" userId="S::jmhafele@iastate.edu::61072efc-f628-4d19-8dbb-6b66f22aff51" providerId="AD" clId="Web-{96B02CC4-C3B8-46C5-9FD9-72EA88ED6738}" dt="2023-04-29T19:46:30.934" v="122"/>
          <ac:spMkLst>
            <pc:docMk/>
            <pc:sldMk cId="1076482466" sldId="312"/>
            <ac:spMk id="24" creationId="{F4266834-4DCC-B407-EF11-F599035E3D1B}"/>
          </ac:spMkLst>
        </pc:spChg>
        <pc:grpChg chg="add">
          <ac:chgData name="Hafele, Jackson M" userId="S::jmhafele@iastate.edu::61072efc-f628-4d19-8dbb-6b66f22aff51" providerId="AD" clId="Web-{96B02CC4-C3B8-46C5-9FD9-72EA88ED6738}" dt="2023-04-29T20:10:56.322" v="430"/>
          <ac:grpSpMkLst>
            <pc:docMk/>
            <pc:sldMk cId="1076482466" sldId="312"/>
            <ac:grpSpMk id="10" creationId="{A01E822D-7F13-4510-0BCF-375A3241A416}"/>
          </ac:grpSpMkLst>
        </pc:grpChg>
        <pc:grpChg chg="add">
          <ac:chgData name="Hafele, Jackson M" userId="S::jmhafele@iastate.edu::61072efc-f628-4d19-8dbb-6b66f22aff51" providerId="AD" clId="Web-{96B02CC4-C3B8-46C5-9FD9-72EA88ED6738}" dt="2023-04-29T20:11:03.775" v="431"/>
          <ac:grpSpMkLst>
            <pc:docMk/>
            <pc:sldMk cId="1076482466" sldId="312"/>
            <ac:grpSpMk id="11" creationId="{3BBCF2A5-818A-FEC7-466E-2EE28EA369FC}"/>
          </ac:grpSpMkLst>
        </pc:grpChg>
        <pc:grpChg chg="add">
          <ac:chgData name="Hafele, Jackson M" userId="S::jmhafele@iastate.edu::61072efc-f628-4d19-8dbb-6b66f22aff51" providerId="AD" clId="Web-{96B02CC4-C3B8-46C5-9FD9-72EA88ED6738}" dt="2023-04-29T20:11:10.478" v="432"/>
          <ac:grpSpMkLst>
            <pc:docMk/>
            <pc:sldMk cId="1076482466" sldId="312"/>
            <ac:grpSpMk id="15" creationId="{B5ACF5A4-8F52-727C-ABBC-4683E46DD59F}"/>
          </ac:grpSpMkLst>
        </pc:grpChg>
      </pc:sldChg>
      <pc:sldChg chg="addAnim modAnim">
        <pc:chgData name="Hafele, Jackson M" userId="S::jmhafele@iastate.edu::61072efc-f628-4d19-8dbb-6b66f22aff51" providerId="AD" clId="Web-{96B02CC4-C3B8-46C5-9FD9-72EA88ED6738}" dt="2023-04-29T20:12:19.308" v="442"/>
        <pc:sldMkLst>
          <pc:docMk/>
          <pc:sldMk cId="1425667136" sldId="313"/>
        </pc:sldMkLst>
      </pc:sldChg>
      <pc:sldChg chg="addAnim modAnim">
        <pc:chgData name="Hafele, Jackson M" userId="S::jmhafele@iastate.edu::61072efc-f628-4d19-8dbb-6b66f22aff51" providerId="AD" clId="Web-{96B02CC4-C3B8-46C5-9FD9-72EA88ED6738}" dt="2023-04-29T20:12:15.261" v="440"/>
        <pc:sldMkLst>
          <pc:docMk/>
          <pc:sldMk cId="1478756646" sldId="320"/>
        </pc:sldMkLst>
      </pc:sldChg>
    </pc:docChg>
  </pc:docChgLst>
  <pc:docChgLst>
    <pc:chgData name="Hafele, Jackson M" userId="S::jmhafele@iastate.edu::61072efc-f628-4d19-8dbb-6b66f22aff51" providerId="AD" clId="Web-{7301B540-EBC3-43C5-8D23-E8CEBC2855B7}"/>
    <pc:docChg chg="modSld">
      <pc:chgData name="Hafele, Jackson M" userId="S::jmhafele@iastate.edu::61072efc-f628-4d19-8dbb-6b66f22aff51" providerId="AD" clId="Web-{7301B540-EBC3-43C5-8D23-E8CEBC2855B7}" dt="2023-04-26T03:34:44.659" v="290"/>
      <pc:docMkLst>
        <pc:docMk/>
      </pc:docMkLst>
      <pc:sldChg chg="modSp">
        <pc:chgData name="Hafele, Jackson M" userId="S::jmhafele@iastate.edu::61072efc-f628-4d19-8dbb-6b66f22aff51" providerId="AD" clId="Web-{7301B540-EBC3-43C5-8D23-E8CEBC2855B7}" dt="2023-04-26T03:13:45.238" v="217" actId="14100"/>
        <pc:sldMkLst>
          <pc:docMk/>
          <pc:sldMk cId="685562181" sldId="311"/>
        </pc:sldMkLst>
        <pc:spChg chg="mod">
          <ac:chgData name="Hafele, Jackson M" userId="S::jmhafele@iastate.edu::61072efc-f628-4d19-8dbb-6b66f22aff51" providerId="AD" clId="Web-{7301B540-EBC3-43C5-8D23-E8CEBC2855B7}" dt="2023-04-26T03:13:45.238" v="217" actId="14100"/>
          <ac:spMkLst>
            <pc:docMk/>
            <pc:sldMk cId="685562181" sldId="311"/>
            <ac:spMk id="3" creationId="{83EB15AE-652B-A3B3-7053-40AC85740C3D}"/>
          </ac:spMkLst>
        </pc:spChg>
      </pc:sldChg>
      <pc:sldChg chg="addSp delSp modSp mod modClrScheme chgLayout">
        <pc:chgData name="Hafele, Jackson M" userId="S::jmhafele@iastate.edu::61072efc-f628-4d19-8dbb-6b66f22aff51" providerId="AD" clId="Web-{7301B540-EBC3-43C5-8D23-E8CEBC2855B7}" dt="2023-04-26T03:34:44.659" v="290"/>
        <pc:sldMkLst>
          <pc:docMk/>
          <pc:sldMk cId="1076482466" sldId="312"/>
        </pc:sldMkLst>
        <pc:spChg chg="mod ord">
          <ac:chgData name="Hafele, Jackson M" userId="S::jmhafele@iastate.edu::61072efc-f628-4d19-8dbb-6b66f22aff51" providerId="AD" clId="Web-{7301B540-EBC3-43C5-8D23-E8CEBC2855B7}" dt="2023-04-26T03:34:44.659" v="290"/>
          <ac:spMkLst>
            <pc:docMk/>
            <pc:sldMk cId="1076482466" sldId="312"/>
            <ac:spMk id="2" creationId="{8182BDD8-50D1-B5E5-802D-3D7185468110}"/>
          </ac:spMkLst>
        </pc:spChg>
        <pc:spChg chg="del mod">
          <ac:chgData name="Hafele, Jackson M" userId="S::jmhafele@iastate.edu::61072efc-f628-4d19-8dbb-6b66f22aff51" providerId="AD" clId="Web-{7301B540-EBC3-43C5-8D23-E8CEBC2855B7}" dt="2023-04-26T03:08:35.762" v="173"/>
          <ac:spMkLst>
            <pc:docMk/>
            <pc:sldMk cId="1076482466" sldId="312"/>
            <ac:spMk id="3" creationId="{83EB15AE-652B-A3B3-7053-40AC85740C3D}"/>
          </ac:spMkLst>
        </pc:spChg>
        <pc:spChg chg="mod ord">
          <ac:chgData name="Hafele, Jackson M" userId="S::jmhafele@iastate.edu::61072efc-f628-4d19-8dbb-6b66f22aff51" providerId="AD" clId="Web-{7301B540-EBC3-43C5-8D23-E8CEBC2855B7}" dt="2023-04-26T03:34:44.659" v="290"/>
          <ac:spMkLst>
            <pc:docMk/>
            <pc:sldMk cId="1076482466" sldId="312"/>
            <ac:spMk id="4" creationId="{6A36ED1F-48ED-178D-7A76-41F2D384DFA8}"/>
          </ac:spMkLst>
        </pc:spChg>
        <pc:spChg chg="add mod">
          <ac:chgData name="Hafele, Jackson M" userId="S::jmhafele@iastate.edu::61072efc-f628-4d19-8dbb-6b66f22aff51" providerId="AD" clId="Web-{7301B540-EBC3-43C5-8D23-E8CEBC2855B7}" dt="2023-04-26T03:31:27.530" v="252" actId="1076"/>
          <ac:spMkLst>
            <pc:docMk/>
            <pc:sldMk cId="1076482466" sldId="312"/>
            <ac:spMk id="6" creationId="{CA552F12-D5BC-0474-5963-F32A9A212D38}"/>
          </ac:spMkLst>
        </pc:spChg>
        <pc:spChg chg="add mod">
          <ac:chgData name="Hafele, Jackson M" userId="S::jmhafele@iastate.edu::61072efc-f628-4d19-8dbb-6b66f22aff51" providerId="AD" clId="Web-{7301B540-EBC3-43C5-8D23-E8CEBC2855B7}" dt="2023-04-26T03:31:25.529" v="251" actId="1076"/>
          <ac:spMkLst>
            <pc:docMk/>
            <pc:sldMk cId="1076482466" sldId="312"/>
            <ac:spMk id="7" creationId="{0AE2847C-BBF3-0367-A6FC-E6DADA0DB05E}"/>
          </ac:spMkLst>
        </pc:spChg>
        <pc:spChg chg="add del">
          <ac:chgData name="Hafele, Jackson M" userId="S::jmhafele@iastate.edu::61072efc-f628-4d19-8dbb-6b66f22aff51" providerId="AD" clId="Web-{7301B540-EBC3-43C5-8D23-E8CEBC2855B7}" dt="2023-04-26T03:07:41.761" v="148"/>
          <ac:spMkLst>
            <pc:docMk/>
            <pc:sldMk cId="1076482466" sldId="312"/>
            <ac:spMk id="8" creationId="{EF83C173-9C31-BBE8-9A94-F104BF04E280}"/>
          </ac:spMkLst>
        </pc:spChg>
        <pc:spChg chg="add del mod">
          <ac:chgData name="Hafele, Jackson M" userId="S::jmhafele@iastate.edu::61072efc-f628-4d19-8dbb-6b66f22aff51" providerId="AD" clId="Web-{7301B540-EBC3-43C5-8D23-E8CEBC2855B7}" dt="2023-04-26T03:07:39.980" v="147"/>
          <ac:spMkLst>
            <pc:docMk/>
            <pc:sldMk cId="1076482466" sldId="312"/>
            <ac:spMk id="9" creationId="{5671FA4B-C793-D95B-3C3C-BF4B8373FAFE}"/>
          </ac:spMkLst>
        </pc:spChg>
        <pc:spChg chg="add del mod">
          <ac:chgData name="Hafele, Jackson M" userId="S::jmhafele@iastate.edu::61072efc-f628-4d19-8dbb-6b66f22aff51" providerId="AD" clId="Web-{7301B540-EBC3-43C5-8D23-E8CEBC2855B7}" dt="2023-04-26T03:07:39.745" v="146"/>
          <ac:spMkLst>
            <pc:docMk/>
            <pc:sldMk cId="1076482466" sldId="312"/>
            <ac:spMk id="10" creationId="{404BEA5D-4C40-7AA8-5EDB-07B9AB2AEB2E}"/>
          </ac:spMkLst>
        </pc:spChg>
        <pc:spChg chg="add del">
          <ac:chgData name="Hafele, Jackson M" userId="S::jmhafele@iastate.edu::61072efc-f628-4d19-8dbb-6b66f22aff51" providerId="AD" clId="Web-{7301B540-EBC3-43C5-8D23-E8CEBC2855B7}" dt="2023-04-26T03:07:38.558" v="142"/>
          <ac:spMkLst>
            <pc:docMk/>
            <pc:sldMk cId="1076482466" sldId="312"/>
            <ac:spMk id="11" creationId="{19B43D2B-DF8D-938D-0E58-D62B378529AB}"/>
          </ac:spMkLst>
        </pc:spChg>
        <pc:spChg chg="add mod">
          <ac:chgData name="Hafele, Jackson M" userId="S::jmhafele@iastate.edu::61072efc-f628-4d19-8dbb-6b66f22aff51" providerId="AD" clId="Web-{7301B540-EBC3-43C5-8D23-E8CEBC2855B7}" dt="2023-04-26T03:31:52.749" v="259" actId="1076"/>
          <ac:spMkLst>
            <pc:docMk/>
            <pc:sldMk cId="1076482466" sldId="312"/>
            <ac:spMk id="12" creationId="{DAF44873-2B3B-7993-CB46-22CFC90DB464}"/>
          </ac:spMkLst>
        </pc:spChg>
        <pc:spChg chg="add mod">
          <ac:chgData name="Hafele, Jackson M" userId="S::jmhafele@iastate.edu::61072efc-f628-4d19-8dbb-6b66f22aff51" providerId="AD" clId="Web-{7301B540-EBC3-43C5-8D23-E8CEBC2855B7}" dt="2023-04-26T03:31:49.452" v="258" actId="1076"/>
          <ac:spMkLst>
            <pc:docMk/>
            <pc:sldMk cId="1076482466" sldId="312"/>
            <ac:spMk id="13" creationId="{F1553C94-27E5-BF47-DFC2-8BC0695F340E}"/>
          </ac:spMkLst>
        </pc:spChg>
        <pc:spChg chg="add mod">
          <ac:chgData name="Hafele, Jackson M" userId="S::jmhafele@iastate.edu::61072efc-f628-4d19-8dbb-6b66f22aff51" providerId="AD" clId="Web-{7301B540-EBC3-43C5-8D23-E8CEBC2855B7}" dt="2023-04-26T03:33:11.938" v="283" actId="1076"/>
          <ac:spMkLst>
            <pc:docMk/>
            <pc:sldMk cId="1076482466" sldId="312"/>
            <ac:spMk id="14" creationId="{3A4E517F-8821-4DD9-E72A-EF6919682116}"/>
          </ac:spMkLst>
        </pc:spChg>
        <pc:spChg chg="add del mod">
          <ac:chgData name="Hafele, Jackson M" userId="S::jmhafele@iastate.edu::61072efc-f628-4d19-8dbb-6b66f22aff51" providerId="AD" clId="Web-{7301B540-EBC3-43C5-8D23-E8CEBC2855B7}" dt="2023-04-26T03:08:41.137" v="174"/>
          <ac:spMkLst>
            <pc:docMk/>
            <pc:sldMk cId="1076482466" sldId="312"/>
            <ac:spMk id="16" creationId="{AB456716-210B-BB7D-5C05-E15C772B9C0E}"/>
          </ac:spMkLst>
        </pc:spChg>
        <pc:spChg chg="add del mod">
          <ac:chgData name="Hafele, Jackson M" userId="S::jmhafele@iastate.edu::61072efc-f628-4d19-8dbb-6b66f22aff51" providerId="AD" clId="Web-{7301B540-EBC3-43C5-8D23-E8CEBC2855B7}" dt="2023-04-26T03:32:50.266" v="277"/>
          <ac:spMkLst>
            <pc:docMk/>
            <pc:sldMk cId="1076482466" sldId="312"/>
            <ac:spMk id="17" creationId="{0D818918-7D3A-381B-7FB7-E68BDD0CBF81}"/>
          </ac:spMkLst>
        </pc:spChg>
        <pc:spChg chg="add del mod">
          <ac:chgData name="Hafele, Jackson M" userId="S::jmhafele@iastate.edu::61072efc-f628-4d19-8dbb-6b66f22aff51" providerId="AD" clId="Web-{7301B540-EBC3-43C5-8D23-E8CEBC2855B7}" dt="2023-04-26T03:33:30.564" v="288"/>
          <ac:spMkLst>
            <pc:docMk/>
            <pc:sldMk cId="1076482466" sldId="312"/>
            <ac:spMk id="18" creationId="{930E3316-1EF8-7F14-338A-0D82F58B71EA}"/>
          </ac:spMkLst>
        </pc:spChg>
        <pc:spChg chg="add del mod">
          <ac:chgData name="Hafele, Jackson M" userId="S::jmhafele@iastate.edu::61072efc-f628-4d19-8dbb-6b66f22aff51" providerId="AD" clId="Web-{7301B540-EBC3-43C5-8D23-E8CEBC2855B7}" dt="2023-04-26T03:31:57.499" v="261"/>
          <ac:spMkLst>
            <pc:docMk/>
            <pc:sldMk cId="1076482466" sldId="312"/>
            <ac:spMk id="19" creationId="{5F1CB808-DABF-B31E-501B-71644ACA693D}"/>
          </ac:spMkLst>
        </pc:spChg>
        <pc:spChg chg="add mod">
          <ac:chgData name="Hafele, Jackson M" userId="S::jmhafele@iastate.edu::61072efc-f628-4d19-8dbb-6b66f22aff51" providerId="AD" clId="Web-{7301B540-EBC3-43C5-8D23-E8CEBC2855B7}" dt="2023-04-26T03:32:31.687" v="268" actId="1076"/>
          <ac:spMkLst>
            <pc:docMk/>
            <pc:sldMk cId="1076482466" sldId="312"/>
            <ac:spMk id="20" creationId="{4A15B36E-EDF6-0814-95B6-A7940800CD0F}"/>
          </ac:spMkLst>
        </pc:spChg>
        <pc:spChg chg="add mod">
          <ac:chgData name="Hafele, Jackson M" userId="S::jmhafele@iastate.edu::61072efc-f628-4d19-8dbb-6b66f22aff51" providerId="AD" clId="Web-{7301B540-EBC3-43C5-8D23-E8CEBC2855B7}" dt="2023-04-26T03:32:42.813" v="274" actId="1076"/>
          <ac:spMkLst>
            <pc:docMk/>
            <pc:sldMk cId="1076482466" sldId="312"/>
            <ac:spMk id="21" creationId="{F944CB34-F35E-5D4A-7FB0-0032CE00FEDF}"/>
          </ac:spMkLst>
        </pc:spChg>
        <pc:spChg chg="add mod">
          <ac:chgData name="Hafele, Jackson M" userId="S::jmhafele@iastate.edu::61072efc-f628-4d19-8dbb-6b66f22aff51" providerId="AD" clId="Web-{7301B540-EBC3-43C5-8D23-E8CEBC2855B7}" dt="2023-04-26T03:32:58.969" v="280" actId="688"/>
          <ac:spMkLst>
            <pc:docMk/>
            <pc:sldMk cId="1076482466" sldId="312"/>
            <ac:spMk id="22" creationId="{3C3D4EF5-A29A-D86D-E8F5-027ED0592B79}"/>
          </ac:spMkLst>
        </pc:spChg>
        <pc:spChg chg="add mod">
          <ac:chgData name="Hafele, Jackson M" userId="S::jmhafele@iastate.edu::61072efc-f628-4d19-8dbb-6b66f22aff51" providerId="AD" clId="Web-{7301B540-EBC3-43C5-8D23-E8CEBC2855B7}" dt="2023-04-26T03:33:08.563" v="282" actId="1076"/>
          <ac:spMkLst>
            <pc:docMk/>
            <pc:sldMk cId="1076482466" sldId="312"/>
            <ac:spMk id="23" creationId="{86F0E564-01E9-596C-3CBC-08C3B5C73E67}"/>
          </ac:spMkLst>
        </pc:spChg>
        <pc:spChg chg="add mod">
          <ac:chgData name="Hafele, Jackson M" userId="S::jmhafele@iastate.edu::61072efc-f628-4d19-8dbb-6b66f22aff51" providerId="AD" clId="Web-{7301B540-EBC3-43C5-8D23-E8CEBC2855B7}" dt="2023-04-26T03:33:23.845" v="287" actId="688"/>
          <ac:spMkLst>
            <pc:docMk/>
            <pc:sldMk cId="1076482466" sldId="312"/>
            <ac:spMk id="24" creationId="{F4266834-4DCC-B407-EF11-F599035E3D1B}"/>
          </ac:spMkLst>
        </pc:spChg>
      </pc:sldChg>
      <pc:sldChg chg="modSp">
        <pc:chgData name="Hafele, Jackson M" userId="S::jmhafele@iastate.edu::61072efc-f628-4d19-8dbb-6b66f22aff51" providerId="AD" clId="Web-{7301B540-EBC3-43C5-8D23-E8CEBC2855B7}" dt="2023-04-26T03:03:42.911" v="113" actId="1076"/>
        <pc:sldMkLst>
          <pc:docMk/>
          <pc:sldMk cId="1425667136" sldId="313"/>
        </pc:sldMkLst>
        <pc:picChg chg="mod">
          <ac:chgData name="Hafele, Jackson M" userId="S::jmhafele@iastate.edu::61072efc-f628-4d19-8dbb-6b66f22aff51" providerId="AD" clId="Web-{7301B540-EBC3-43C5-8D23-E8CEBC2855B7}" dt="2023-04-26T03:03:42.911" v="113" actId="1076"/>
          <ac:picMkLst>
            <pc:docMk/>
            <pc:sldMk cId="1425667136" sldId="313"/>
            <ac:picMk id="3" creationId="{03222339-6284-C3B5-2D5B-1747F7FAE584}"/>
          </ac:picMkLst>
        </pc:picChg>
        <pc:picChg chg="mod">
          <ac:chgData name="Hafele, Jackson M" userId="S::jmhafele@iastate.edu::61072efc-f628-4d19-8dbb-6b66f22aff51" providerId="AD" clId="Web-{7301B540-EBC3-43C5-8D23-E8CEBC2855B7}" dt="2023-04-26T03:03:35.005" v="110" actId="1076"/>
          <ac:picMkLst>
            <pc:docMk/>
            <pc:sldMk cId="1425667136" sldId="313"/>
            <ac:picMk id="5" creationId="{4D207935-CFCB-D184-80B7-395ED344C6EB}"/>
          </ac:picMkLst>
        </pc:picChg>
      </pc:sldChg>
      <pc:sldChg chg="addSp delSp modSp">
        <pc:chgData name="Hafele, Jackson M" userId="S::jmhafele@iastate.edu::61072efc-f628-4d19-8dbb-6b66f22aff51" providerId="AD" clId="Web-{7301B540-EBC3-43C5-8D23-E8CEBC2855B7}" dt="2023-04-26T03:21:11.874" v="236"/>
        <pc:sldMkLst>
          <pc:docMk/>
          <pc:sldMk cId="1478756646" sldId="320"/>
        </pc:sldMkLst>
        <pc:picChg chg="add del mod modCrop">
          <ac:chgData name="Hafele, Jackson M" userId="S::jmhafele@iastate.edu::61072efc-f628-4d19-8dbb-6b66f22aff51" providerId="AD" clId="Web-{7301B540-EBC3-43C5-8D23-E8CEBC2855B7}" dt="2023-04-26T03:19:11.184" v="227"/>
          <ac:picMkLst>
            <pc:docMk/>
            <pc:sldMk cId="1478756646" sldId="320"/>
            <ac:picMk id="3" creationId="{7FF882AA-B03C-545A-26E6-A577F854BD80}"/>
          </ac:picMkLst>
        </pc:picChg>
        <pc:picChg chg="add del mod">
          <ac:chgData name="Hafele, Jackson M" userId="S::jmhafele@iastate.edu::61072efc-f628-4d19-8dbb-6b66f22aff51" providerId="AD" clId="Web-{7301B540-EBC3-43C5-8D23-E8CEBC2855B7}" dt="2023-04-26T03:21:11.874" v="236"/>
          <ac:picMkLst>
            <pc:docMk/>
            <pc:sldMk cId="1478756646" sldId="320"/>
            <ac:picMk id="5" creationId="{27DB0258-7AF8-FF6C-8076-DB6155721E1D}"/>
          </ac:picMkLst>
        </pc:picChg>
        <pc:picChg chg="add mod">
          <ac:chgData name="Hafele, Jackson M" userId="S::jmhafele@iastate.edu::61072efc-f628-4d19-8dbb-6b66f22aff51" providerId="AD" clId="Web-{7301B540-EBC3-43C5-8D23-E8CEBC2855B7}" dt="2023-04-26T03:19:17.481" v="230" actId="14100"/>
          <ac:picMkLst>
            <pc:docMk/>
            <pc:sldMk cId="1478756646" sldId="320"/>
            <ac:picMk id="6" creationId="{33FEDDEA-CB8C-6303-8249-A89C473D2CB9}"/>
          </ac:picMkLst>
        </pc:picChg>
        <pc:picChg chg="add mod">
          <ac:chgData name="Hafele, Jackson M" userId="S::jmhafele@iastate.edu::61072efc-f628-4d19-8dbb-6b66f22aff51" providerId="AD" clId="Web-{7301B540-EBC3-43C5-8D23-E8CEBC2855B7}" dt="2023-04-26T03:21:04.733" v="234" actId="1076"/>
          <ac:picMkLst>
            <pc:docMk/>
            <pc:sldMk cId="1478756646" sldId="320"/>
            <ac:picMk id="7" creationId="{59375950-9375-FAE8-F8B8-36CD2546AA9D}"/>
          </ac:picMkLst>
        </pc:picChg>
      </pc:sldChg>
    </pc:docChg>
  </pc:docChgLst>
  <pc:docChgLst>
    <pc:chgData name="Hafele, Jackson M" userId="S::jmhafele@iastate.edu::61072efc-f628-4d19-8dbb-6b66f22aff51" providerId="AD" clId="Web-{38543ED0-4FB1-42F2-9378-0D729AEE2084}"/>
    <pc:docChg chg="modSld">
      <pc:chgData name="Hafele, Jackson M" userId="S::jmhafele@iastate.edu::61072efc-f628-4d19-8dbb-6b66f22aff51" providerId="AD" clId="Web-{38543ED0-4FB1-42F2-9378-0D729AEE2084}" dt="2023-04-30T19:28:55.315" v="378"/>
      <pc:docMkLst>
        <pc:docMk/>
      </pc:docMkLst>
      <pc:sldChg chg="modAnim modNotes">
        <pc:chgData name="Hafele, Jackson M" userId="S::jmhafele@iastate.edu::61072efc-f628-4d19-8dbb-6b66f22aff51" providerId="AD" clId="Web-{38543ED0-4FB1-42F2-9378-0D729AEE2084}" dt="2023-04-30T19:28:47.737" v="375"/>
        <pc:sldMkLst>
          <pc:docMk/>
          <pc:sldMk cId="1076482466" sldId="312"/>
        </pc:sldMkLst>
      </pc:sldChg>
      <pc:sldChg chg="modAnim modNotes">
        <pc:chgData name="Hafele, Jackson M" userId="S::jmhafele@iastate.edu::61072efc-f628-4d19-8dbb-6b66f22aff51" providerId="AD" clId="Web-{38543ED0-4FB1-42F2-9378-0D729AEE2084}" dt="2023-04-30T19:28:55.315" v="378"/>
        <pc:sldMkLst>
          <pc:docMk/>
          <pc:sldMk cId="1425667136" sldId="313"/>
        </pc:sldMkLst>
      </pc:sldChg>
      <pc:sldChg chg="modNotes">
        <pc:chgData name="Hafele, Jackson M" userId="S::jmhafele@iastate.edu::61072efc-f628-4d19-8dbb-6b66f22aff51" providerId="AD" clId="Web-{38543ED0-4FB1-42F2-9378-0D729AEE2084}" dt="2023-04-30T19:24:05.382" v="260"/>
        <pc:sldMkLst>
          <pc:docMk/>
          <pc:sldMk cId="1478756646" sldId="320"/>
        </pc:sldMkLst>
      </pc:sldChg>
    </pc:docChg>
  </pc:docChgLst>
  <pc:docChgLst>
    <pc:chgData name="Hafele, Jackson M" userId="S::jmhafele@iastate.edu::61072efc-f628-4d19-8dbb-6b66f22aff51" providerId="AD" clId="Web-{8A09231F-2454-4BF7-84E8-E42BB34999DF}"/>
    <pc:docChg chg="modSld">
      <pc:chgData name="Hafele, Jackson M" userId="S::jmhafele@iastate.edu::61072efc-f628-4d19-8dbb-6b66f22aff51" providerId="AD" clId="Web-{8A09231F-2454-4BF7-84E8-E42BB34999DF}" dt="2023-04-30T01:01:59.772" v="3295"/>
      <pc:docMkLst>
        <pc:docMk/>
      </pc:docMkLst>
      <pc:sldChg chg="modNotes">
        <pc:chgData name="Hafele, Jackson M" userId="S::jmhafele@iastate.edu::61072efc-f628-4d19-8dbb-6b66f22aff51" providerId="AD" clId="Web-{8A09231F-2454-4BF7-84E8-E42BB34999DF}" dt="2023-04-30T00:20:31.141" v="3049"/>
        <pc:sldMkLst>
          <pc:docMk/>
          <pc:sldMk cId="108909773" sldId="294"/>
        </pc:sldMkLst>
      </pc:sldChg>
      <pc:sldChg chg="addSp modSp modNotes">
        <pc:chgData name="Hafele, Jackson M" userId="S::jmhafele@iastate.edu::61072efc-f628-4d19-8dbb-6b66f22aff51" providerId="AD" clId="Web-{8A09231F-2454-4BF7-84E8-E42BB34999DF}" dt="2023-04-30T01:01:59.772" v="3295"/>
        <pc:sldMkLst>
          <pc:docMk/>
          <pc:sldMk cId="685562181" sldId="311"/>
        </pc:sldMkLst>
        <pc:spChg chg="mod">
          <ac:chgData name="Hafele, Jackson M" userId="S::jmhafele@iastate.edu::61072efc-f628-4d19-8dbb-6b66f22aff51" providerId="AD" clId="Web-{8A09231F-2454-4BF7-84E8-E42BB34999DF}" dt="2023-04-29T22:43:25.733" v="1" actId="20577"/>
          <ac:spMkLst>
            <pc:docMk/>
            <pc:sldMk cId="685562181" sldId="311"/>
            <ac:spMk id="3" creationId="{83EB15AE-652B-A3B3-7053-40AC85740C3D}"/>
          </ac:spMkLst>
        </pc:spChg>
        <pc:grpChg chg="add mod">
          <ac:chgData name="Hafele, Jackson M" userId="S::jmhafele@iastate.edu::61072efc-f628-4d19-8dbb-6b66f22aff51" providerId="AD" clId="Web-{8A09231F-2454-4BF7-84E8-E42BB34999DF}" dt="2023-04-29T23:30:20.150" v="619" actId="1076"/>
          <ac:grpSpMkLst>
            <pc:docMk/>
            <pc:sldMk cId="685562181" sldId="311"/>
            <ac:grpSpMk id="7" creationId="{7B6305B7-3CAC-A3BC-D168-F54C47AD7449}"/>
          </ac:grpSpMkLst>
        </pc:grpChg>
        <pc:picChg chg="mod">
          <ac:chgData name="Hafele, Jackson M" userId="S::jmhafele@iastate.edu::61072efc-f628-4d19-8dbb-6b66f22aff51" providerId="AD" clId="Web-{8A09231F-2454-4BF7-84E8-E42BB34999DF}" dt="2023-04-29T23:30:09.181" v="617" actId="1076"/>
          <ac:picMkLst>
            <pc:docMk/>
            <pc:sldMk cId="685562181" sldId="311"/>
            <ac:picMk id="5" creationId="{7D05E6B0-72B3-A1FD-C4FE-38F9C20BC883}"/>
          </ac:picMkLst>
        </pc:picChg>
      </pc:sldChg>
      <pc:sldChg chg="modNotes">
        <pc:chgData name="Hafele, Jackson M" userId="S::jmhafele@iastate.edu::61072efc-f628-4d19-8dbb-6b66f22aff51" providerId="AD" clId="Web-{8A09231F-2454-4BF7-84E8-E42BB34999DF}" dt="2023-04-30T00:07:23.709" v="2105"/>
        <pc:sldMkLst>
          <pc:docMk/>
          <pc:sldMk cId="1076482466" sldId="312"/>
        </pc:sldMkLst>
      </pc:sldChg>
      <pc:sldChg chg="addSp delSp modSp addAnim delAnim modAnim modNotes">
        <pc:chgData name="Hafele, Jackson M" userId="S::jmhafele@iastate.edu::61072efc-f628-4d19-8dbb-6b66f22aff51" providerId="AD" clId="Web-{8A09231F-2454-4BF7-84E8-E42BB34999DF}" dt="2023-04-30T00:19:20.045" v="3004"/>
        <pc:sldMkLst>
          <pc:docMk/>
          <pc:sldMk cId="1425667136" sldId="313"/>
        </pc:sldMkLst>
        <pc:spChg chg="mod">
          <ac:chgData name="Hafele, Jackson M" userId="S::jmhafele@iastate.edu::61072efc-f628-4d19-8dbb-6b66f22aff51" providerId="AD" clId="Web-{8A09231F-2454-4BF7-84E8-E42BB34999DF}" dt="2023-04-29T23:23:45.056" v="447" actId="20577"/>
          <ac:spMkLst>
            <pc:docMk/>
            <pc:sldMk cId="1425667136" sldId="313"/>
            <ac:spMk id="2" creationId="{8182BDD8-50D1-B5E5-802D-3D7185468110}"/>
          </ac:spMkLst>
        </pc:spChg>
        <pc:spChg chg="add del mod">
          <ac:chgData name="Hafele, Jackson M" userId="S::jmhafele@iastate.edu::61072efc-f628-4d19-8dbb-6b66f22aff51" providerId="AD" clId="Web-{8A09231F-2454-4BF7-84E8-E42BB34999DF}" dt="2023-04-29T23:25:44.669" v="512" actId="1076"/>
          <ac:spMkLst>
            <pc:docMk/>
            <pc:sldMk cId="1425667136" sldId="313"/>
            <ac:spMk id="7" creationId="{2F4804E8-F99C-1C6B-AE25-3E975F5DC87B}"/>
          </ac:spMkLst>
        </pc:spChg>
        <pc:spChg chg="add mod">
          <ac:chgData name="Hafele, Jackson M" userId="S::jmhafele@iastate.edu::61072efc-f628-4d19-8dbb-6b66f22aff51" providerId="AD" clId="Web-{8A09231F-2454-4BF7-84E8-E42BB34999DF}" dt="2023-04-29T23:25:55.013" v="514" actId="1076"/>
          <ac:spMkLst>
            <pc:docMk/>
            <pc:sldMk cId="1425667136" sldId="313"/>
            <ac:spMk id="8" creationId="{A9CAEB03-162C-491E-A9F6-55BFD139EA20}"/>
          </ac:spMkLst>
        </pc:spChg>
        <pc:grpChg chg="add mod">
          <ac:chgData name="Hafele, Jackson M" userId="S::jmhafele@iastate.edu::61072efc-f628-4d19-8dbb-6b66f22aff51" providerId="AD" clId="Web-{8A09231F-2454-4BF7-84E8-E42BB34999DF}" dt="2023-04-29T23:29:57.525" v="614" actId="1076"/>
          <ac:grpSpMkLst>
            <pc:docMk/>
            <pc:sldMk cId="1425667136" sldId="313"/>
            <ac:grpSpMk id="9" creationId="{E082179D-D976-22F5-9682-31B082621899}"/>
          </ac:grpSpMkLst>
        </pc:grpChg>
        <pc:grpChg chg="add mod">
          <ac:chgData name="Hafele, Jackson M" userId="S::jmhafele@iastate.edu::61072efc-f628-4d19-8dbb-6b66f22aff51" providerId="AD" clId="Web-{8A09231F-2454-4BF7-84E8-E42BB34999DF}" dt="2023-04-29T23:30:00.665" v="615" actId="1076"/>
          <ac:grpSpMkLst>
            <pc:docMk/>
            <pc:sldMk cId="1425667136" sldId="313"/>
            <ac:grpSpMk id="10" creationId="{A9AC6593-75CC-0DA4-CAEF-6700EA94C3CE}"/>
          </ac:grpSpMkLst>
        </pc:grpChg>
        <pc:picChg chg="mod">
          <ac:chgData name="Hafele, Jackson M" userId="S::jmhafele@iastate.edu::61072efc-f628-4d19-8dbb-6b66f22aff51" providerId="AD" clId="Web-{8A09231F-2454-4BF7-84E8-E42BB34999DF}" dt="2023-04-29T23:23:51.572" v="450" actId="1076"/>
          <ac:picMkLst>
            <pc:docMk/>
            <pc:sldMk cId="1425667136" sldId="313"/>
            <ac:picMk id="3" creationId="{03222339-6284-C3B5-2D5B-1747F7FAE584}"/>
          </ac:picMkLst>
        </pc:picChg>
        <pc:picChg chg="mod">
          <ac:chgData name="Hafele, Jackson M" userId="S::jmhafele@iastate.edu::61072efc-f628-4d19-8dbb-6b66f22aff51" providerId="AD" clId="Web-{8A09231F-2454-4BF7-84E8-E42BB34999DF}" dt="2023-04-29T23:23:48.869" v="449" actId="1076"/>
          <ac:picMkLst>
            <pc:docMk/>
            <pc:sldMk cId="1425667136" sldId="313"/>
            <ac:picMk id="5" creationId="{4D207935-CFCB-D184-80B7-395ED344C6EB}"/>
          </ac:picMkLst>
        </pc:picChg>
      </pc:sldChg>
      <pc:sldChg chg="addSp delSp modSp addAnim delAnim modAnim modNotes">
        <pc:chgData name="Hafele, Jackson M" userId="S::jmhafele@iastate.edu::61072efc-f628-4d19-8dbb-6b66f22aff51" providerId="AD" clId="Web-{8A09231F-2454-4BF7-84E8-E42BB34999DF}" dt="2023-04-30T01:01:16.630" v="3269"/>
        <pc:sldMkLst>
          <pc:docMk/>
          <pc:sldMk cId="1478756646" sldId="320"/>
        </pc:sldMkLst>
        <pc:spChg chg="mod">
          <ac:chgData name="Hafele, Jackson M" userId="S::jmhafele@iastate.edu::61072efc-f628-4d19-8dbb-6b66f22aff51" providerId="AD" clId="Web-{8A09231F-2454-4BF7-84E8-E42BB34999DF}" dt="2023-04-29T23:27:35.816" v="554" actId="20577"/>
          <ac:spMkLst>
            <pc:docMk/>
            <pc:sldMk cId="1478756646" sldId="320"/>
            <ac:spMk id="2" creationId="{8182BDD8-50D1-B5E5-802D-3D7185468110}"/>
          </ac:spMkLst>
        </pc:spChg>
        <pc:spChg chg="add mod">
          <ac:chgData name="Hafele, Jackson M" userId="S::jmhafele@iastate.edu::61072efc-f628-4d19-8dbb-6b66f22aff51" providerId="AD" clId="Web-{8A09231F-2454-4BF7-84E8-E42BB34999DF}" dt="2023-04-29T23:28:15.708" v="604" actId="1076"/>
          <ac:spMkLst>
            <pc:docMk/>
            <pc:sldMk cId="1478756646" sldId="320"/>
            <ac:spMk id="3" creationId="{4C3F50AE-79BE-27EF-53F1-5AD1E406B23E}"/>
          </ac:spMkLst>
        </pc:spChg>
        <pc:spChg chg="add del">
          <ac:chgData name="Hafele, Jackson M" userId="S::jmhafele@iastate.edu::61072efc-f628-4d19-8dbb-6b66f22aff51" providerId="AD" clId="Web-{8A09231F-2454-4BF7-84E8-E42BB34999DF}" dt="2023-04-29T23:26:44.815" v="531"/>
          <ac:spMkLst>
            <pc:docMk/>
            <pc:sldMk cId="1478756646" sldId="320"/>
            <ac:spMk id="5" creationId="{4C3F50AE-79BE-27EF-53F1-5AD1E406B23E}"/>
          </ac:spMkLst>
        </pc:spChg>
        <pc:spChg chg="add mod">
          <ac:chgData name="Hafele, Jackson M" userId="S::jmhafele@iastate.edu::61072efc-f628-4d19-8dbb-6b66f22aff51" providerId="AD" clId="Web-{8A09231F-2454-4BF7-84E8-E42BB34999DF}" dt="2023-04-29T23:28:23.271" v="607" actId="1076"/>
          <ac:spMkLst>
            <pc:docMk/>
            <pc:sldMk cId="1478756646" sldId="320"/>
            <ac:spMk id="8" creationId="{00364EF9-ADF8-8291-B84C-7347D9006237}"/>
          </ac:spMkLst>
        </pc:spChg>
        <pc:grpChg chg="add">
          <ac:chgData name="Hafele, Jackson M" userId="S::jmhafele@iastate.edu::61072efc-f628-4d19-8dbb-6b66f22aff51" providerId="AD" clId="Web-{8A09231F-2454-4BF7-84E8-E42BB34999DF}" dt="2023-04-29T23:28:27.756" v="608"/>
          <ac:grpSpMkLst>
            <pc:docMk/>
            <pc:sldMk cId="1478756646" sldId="320"/>
            <ac:grpSpMk id="9" creationId="{2D7F0ACF-7F1D-2870-D83B-769BC447E5BF}"/>
          </ac:grpSpMkLst>
        </pc:grpChg>
        <pc:grpChg chg="add">
          <ac:chgData name="Hafele, Jackson M" userId="S::jmhafele@iastate.edu::61072efc-f628-4d19-8dbb-6b66f22aff51" providerId="AD" clId="Web-{8A09231F-2454-4BF7-84E8-E42BB34999DF}" dt="2023-04-29T23:28:31.474" v="609"/>
          <ac:grpSpMkLst>
            <pc:docMk/>
            <pc:sldMk cId="1478756646" sldId="320"/>
            <ac:grpSpMk id="10" creationId="{7FA2D815-8819-BB8E-5093-26FF4607C5FD}"/>
          </ac:grpSpMkLst>
        </pc:grpChg>
        <pc:picChg chg="mod">
          <ac:chgData name="Hafele, Jackson M" userId="S::jmhafele@iastate.edu::61072efc-f628-4d19-8dbb-6b66f22aff51" providerId="AD" clId="Web-{8A09231F-2454-4BF7-84E8-E42BB34999DF}" dt="2023-04-29T23:26:31.955" v="527" actId="1076"/>
          <ac:picMkLst>
            <pc:docMk/>
            <pc:sldMk cId="1478756646" sldId="320"/>
            <ac:picMk id="6" creationId="{33FEDDEA-CB8C-6303-8249-A89C473D2CB9}"/>
          </ac:picMkLst>
        </pc:picChg>
        <pc:picChg chg="mod">
          <ac:chgData name="Hafele, Jackson M" userId="S::jmhafele@iastate.edu::61072efc-f628-4d19-8dbb-6b66f22aff51" providerId="AD" clId="Web-{8A09231F-2454-4BF7-84E8-E42BB34999DF}" dt="2023-04-29T23:26:33.314" v="528" actId="1076"/>
          <ac:picMkLst>
            <pc:docMk/>
            <pc:sldMk cId="1478756646" sldId="320"/>
            <ac:picMk id="7" creationId="{59375950-9375-FAE8-F8B8-36CD2546AA9D}"/>
          </ac:picMkLst>
        </pc:picChg>
      </pc:sldChg>
    </pc:docChg>
  </pc:docChgLst>
  <pc:docChgLst>
    <pc:chgData name="Breeding, Cade C" userId="S::breeding@iastate.edu::17faa9be-3b5d-40c0-be5f-339ab44d4d6b" providerId="AD" clId="Web-{B2D2C2F2-2892-4E2D-9714-92269D13B3B0}"/>
    <pc:docChg chg="modSld">
      <pc:chgData name="Breeding, Cade C" userId="S::breeding@iastate.edu::17faa9be-3b5d-40c0-be5f-339ab44d4d6b" providerId="AD" clId="Web-{B2D2C2F2-2892-4E2D-9714-92269D13B3B0}" dt="2023-04-25T20:20:24.901" v="43" actId="1076"/>
      <pc:docMkLst>
        <pc:docMk/>
      </pc:docMkLst>
      <pc:sldChg chg="modSp">
        <pc:chgData name="Breeding, Cade C" userId="S::breeding@iastate.edu::17faa9be-3b5d-40c0-be5f-339ab44d4d6b" providerId="AD" clId="Web-{B2D2C2F2-2892-4E2D-9714-92269D13B3B0}" dt="2023-04-25T20:20:24.901" v="43" actId="1076"/>
        <pc:sldMkLst>
          <pc:docMk/>
          <pc:sldMk cId="1288743768" sldId="316"/>
        </pc:sldMkLst>
        <pc:spChg chg="mod">
          <ac:chgData name="Breeding, Cade C" userId="S::breeding@iastate.edu::17faa9be-3b5d-40c0-be5f-339ab44d4d6b" providerId="AD" clId="Web-{B2D2C2F2-2892-4E2D-9714-92269D13B3B0}" dt="2023-04-25T20:20:18.822" v="42" actId="20577"/>
          <ac:spMkLst>
            <pc:docMk/>
            <pc:sldMk cId="1288743768" sldId="316"/>
            <ac:spMk id="2" creationId="{4775D64C-C549-1644-7CB9-C2364F028B63}"/>
          </ac:spMkLst>
        </pc:spChg>
        <pc:spChg chg="mod">
          <ac:chgData name="Breeding, Cade C" userId="S::breeding@iastate.edu::17faa9be-3b5d-40c0-be5f-339ab44d4d6b" providerId="AD" clId="Web-{B2D2C2F2-2892-4E2D-9714-92269D13B3B0}" dt="2023-04-25T20:19:38.134" v="24" actId="20577"/>
          <ac:spMkLst>
            <pc:docMk/>
            <pc:sldMk cId="1288743768" sldId="316"/>
            <ac:spMk id="4" creationId="{9D387418-E2CD-1E52-E783-839B9C7DF46C}"/>
          </ac:spMkLst>
        </pc:spChg>
        <pc:picChg chg="mod">
          <ac:chgData name="Breeding, Cade C" userId="S::breeding@iastate.edu::17faa9be-3b5d-40c0-be5f-339ab44d4d6b" providerId="AD" clId="Web-{B2D2C2F2-2892-4E2D-9714-92269D13B3B0}" dt="2023-04-25T20:20:24.901" v="43" actId="1076"/>
          <ac:picMkLst>
            <pc:docMk/>
            <pc:sldMk cId="1288743768" sldId="316"/>
            <ac:picMk id="5" creationId="{AE62207E-14CB-EE02-4DD7-5EF07EC72E94}"/>
          </ac:picMkLst>
        </pc:picChg>
      </pc:sldChg>
    </pc:docChg>
  </pc:docChgLst>
  <pc:docChgLst>
    <pc:chgData name="Hafele, Jackson M" userId="S::jmhafele@iastate.edu::61072efc-f628-4d19-8dbb-6b66f22aff51" providerId="AD" clId="Web-{735EB960-59A2-4320-85BB-A44E8BEBDAB3}"/>
    <pc:docChg chg="modSld">
      <pc:chgData name="Hafele, Jackson M" userId="S::jmhafele@iastate.edu::61072efc-f628-4d19-8dbb-6b66f22aff51" providerId="AD" clId="Web-{735EB960-59A2-4320-85BB-A44E8BEBDAB3}" dt="2023-04-30T14:19:48.055" v="99"/>
      <pc:docMkLst>
        <pc:docMk/>
      </pc:docMkLst>
      <pc:sldChg chg="modNotes">
        <pc:chgData name="Hafele, Jackson M" userId="S::jmhafele@iastate.edu::61072efc-f628-4d19-8dbb-6b66f22aff51" providerId="AD" clId="Web-{735EB960-59A2-4320-85BB-A44E8BEBDAB3}" dt="2023-04-30T13:55:40.331" v="11"/>
        <pc:sldMkLst>
          <pc:docMk/>
          <pc:sldMk cId="108909773" sldId="294"/>
        </pc:sldMkLst>
      </pc:sldChg>
      <pc:sldChg chg="modNotes">
        <pc:chgData name="Hafele, Jackson M" userId="S::jmhafele@iastate.edu::61072efc-f628-4d19-8dbb-6b66f22aff51" providerId="AD" clId="Web-{735EB960-59A2-4320-85BB-A44E8BEBDAB3}" dt="2023-04-30T13:56:30.426" v="91"/>
        <pc:sldMkLst>
          <pc:docMk/>
          <pc:sldMk cId="685562181" sldId="311"/>
        </pc:sldMkLst>
      </pc:sldChg>
      <pc:sldChg chg="modNotes">
        <pc:chgData name="Hafele, Jackson M" userId="S::jmhafele@iastate.edu::61072efc-f628-4d19-8dbb-6b66f22aff51" providerId="AD" clId="Web-{735EB960-59A2-4320-85BB-A44E8BEBDAB3}" dt="2023-04-30T14:19:48.055" v="99"/>
        <pc:sldMkLst>
          <pc:docMk/>
          <pc:sldMk cId="1425667136" sldId="313"/>
        </pc:sldMkLst>
      </pc:sldChg>
    </pc:docChg>
  </pc:docChgLst>
  <pc:docChgLst>
    <pc:chgData name="Galles, Will N" userId="S::wngalles@iastate.edu::baab4952-1140-4e13-ac04-b580ca9d6271" providerId="AD" clId="Web-{26B554B5-4743-4A9E-8780-53804D04CCAC}"/>
    <pc:docChg chg="mod modSld">
      <pc:chgData name="Galles, Will N" userId="S::wngalles@iastate.edu::baab4952-1140-4e13-ac04-b580ca9d6271" providerId="AD" clId="Web-{26B554B5-4743-4A9E-8780-53804D04CCAC}" dt="2023-04-18T20:30:49.501" v="7" actId="20577"/>
      <pc:docMkLst>
        <pc:docMk/>
      </pc:docMkLst>
      <pc:sldChg chg="modSp addCm modNotes">
        <pc:chgData name="Galles, Will N" userId="S::wngalles@iastate.edu::baab4952-1140-4e13-ac04-b580ca9d6271" providerId="AD" clId="Web-{26B554B5-4743-4A9E-8780-53804D04CCAC}" dt="2023-04-18T20:30:49.501" v="7" actId="20577"/>
        <pc:sldMkLst>
          <pc:docMk/>
          <pc:sldMk cId="2974201060" sldId="259"/>
        </pc:sldMkLst>
        <pc:spChg chg="mod">
          <ac:chgData name="Galles, Will N" userId="S::wngalles@iastate.edu::baab4952-1140-4e13-ac04-b580ca9d6271" providerId="AD" clId="Web-{26B554B5-4743-4A9E-8780-53804D04CCAC}" dt="2023-04-18T20:30:49.501" v="7" actId="20577"/>
          <ac:spMkLst>
            <pc:docMk/>
            <pc:sldMk cId="2974201060" sldId="259"/>
            <ac:spMk id="232" creationId="{00000000-0000-0000-0000-000000000000}"/>
          </ac:spMkLst>
        </pc:spChg>
        <pc:extLst>
          <p:ext xmlns:p="http://schemas.openxmlformats.org/presentationml/2006/main" uri="{D6D511B9-2390-475A-947B-AFAB55BFBCF1}">
            <pc226:cmChg xmlns:pc226="http://schemas.microsoft.com/office/powerpoint/2022/06/main/command" chg="add">
              <pc226:chgData name="Galles, Will N" userId="S::wngalles@iastate.edu::baab4952-1140-4e13-ac04-b580ca9d6271" providerId="AD" clId="Web-{26B554B5-4743-4A9E-8780-53804D04CCAC}" dt="2023-04-18T20:25:04.616" v="5"/>
              <pc2:cmMkLst xmlns:pc2="http://schemas.microsoft.com/office/powerpoint/2019/9/main/command">
                <pc:docMk/>
                <pc:sldMk cId="2974201060" sldId="259"/>
                <pc2:cmMk id="{166F635A-BDA8-42F7-9937-75FB54C533F1}"/>
              </pc2:cmMkLst>
            </pc226:cmChg>
          </p:ext>
        </pc:extLst>
      </pc:sldChg>
    </pc:docChg>
  </pc:docChgLst>
  <pc:docChgLst>
    <pc:chgData name="Ling, Gregory" userId="S::gling@iastate.edu::a8865a4c-9948-4007-9efe-c19fdfb6a2c3" providerId="AD" clId="Web-{5FBFAB28-C27B-492E-B5DC-9F84FE384DA0}"/>
    <pc:docChg chg="addSld modSld">
      <pc:chgData name="Ling, Gregory" userId="S::gling@iastate.edu::a8865a4c-9948-4007-9efe-c19fdfb6a2c3" providerId="AD" clId="Web-{5FBFAB28-C27B-492E-B5DC-9F84FE384DA0}" dt="2023-04-25T19:21:25.692" v="3" actId="20577"/>
      <pc:docMkLst>
        <pc:docMk/>
      </pc:docMkLst>
      <pc:sldChg chg="new">
        <pc:chgData name="Ling, Gregory" userId="S::gling@iastate.edu::a8865a4c-9948-4007-9efe-c19fdfb6a2c3" providerId="AD" clId="Web-{5FBFAB28-C27B-492E-B5DC-9F84FE384DA0}" dt="2023-04-25T19:21:17.301" v="0"/>
        <pc:sldMkLst>
          <pc:docMk/>
          <pc:sldMk cId="2294689742" sldId="296"/>
        </pc:sldMkLst>
      </pc:sldChg>
      <pc:sldChg chg="modSp new">
        <pc:chgData name="Ling, Gregory" userId="S::gling@iastate.edu::a8865a4c-9948-4007-9efe-c19fdfb6a2c3" providerId="AD" clId="Web-{5FBFAB28-C27B-492E-B5DC-9F84FE384DA0}" dt="2023-04-25T19:21:25.692" v="3" actId="20577"/>
        <pc:sldMkLst>
          <pc:docMk/>
          <pc:sldMk cId="3981443914" sldId="297"/>
        </pc:sldMkLst>
        <pc:spChg chg="mod">
          <ac:chgData name="Ling, Gregory" userId="S::gling@iastate.edu::a8865a4c-9948-4007-9efe-c19fdfb6a2c3" providerId="AD" clId="Web-{5FBFAB28-C27B-492E-B5DC-9F84FE384DA0}" dt="2023-04-25T19:21:25.692" v="3" actId="20577"/>
          <ac:spMkLst>
            <pc:docMk/>
            <pc:sldMk cId="3981443914" sldId="297"/>
            <ac:spMk id="2" creationId="{E54CE535-4DB6-EDA2-A5AA-9EE191C287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07580-C073-4F3B-A5AF-778FFF4F22C8}" type="datetimeFigureOut">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A9848-AB04-49FB-AAD7-29A0C7B71F4B}" type="slidenum">
              <a:t>‹#›</a:t>
            </a:fld>
            <a:endParaRPr lang="en-US"/>
          </a:p>
        </p:txBody>
      </p:sp>
    </p:spTree>
    <p:extLst>
      <p:ext uri="{BB962C8B-B14F-4D97-AF65-F5344CB8AC3E}">
        <p14:creationId xmlns:p14="http://schemas.microsoft.com/office/powerpoint/2010/main" val="411068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f04b7ada7f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f04b7ada7f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ea typeface="Calibri"/>
                <a:cs typeface="Calibri" panose="020F0502020204030204"/>
              </a:rPr>
              <a:t>Web link in chat</a:t>
            </a:r>
          </a:p>
          <a:p>
            <a:endParaRPr lang="en-US">
              <a:ea typeface="Calibri"/>
              <a:cs typeface="Calibri" panose="020F0502020204030204"/>
            </a:endParaRPr>
          </a:p>
        </p:txBody>
      </p:sp>
    </p:spTree>
    <p:extLst>
      <p:ext uri="{BB962C8B-B14F-4D97-AF65-F5344CB8AC3E}">
        <p14:creationId xmlns:p14="http://schemas.microsoft.com/office/powerpoint/2010/main" val="14595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next module in our design is the Digital Signal Processing accelerator. This module was created to act as a convolutional accelerator for a real time Road Noise Suppression Application. The module is connected to the wishbone bus same as the previous test module. It uses this connection to take in data to store in its integrated memory to be used in the convolution. It also contains a MAC unit that preforms actual convolution and generates the final output. From there the DSP module uses its interrupt connection to the management micro controller to let it know that it has completed the convolution. </a:t>
            </a:r>
          </a:p>
          <a:p>
            <a:endParaRPr lang="en-US">
              <a:cs typeface="Calibri"/>
            </a:endParaRPr>
          </a:p>
          <a:p>
            <a:r>
              <a:rPr lang="en-US">
                <a:cs typeface="Calibri"/>
              </a:rPr>
              <a:t>In our design analysis we determined that in order to meet the 8kHz sampling rate needed for human voice we would need a clock speed of 8.2 MHz to be able to run in real time.</a:t>
            </a:r>
          </a:p>
          <a:p>
            <a:endParaRPr lang="en-US">
              <a:cs typeface="Calibri"/>
            </a:endParaRPr>
          </a:p>
          <a:p>
            <a:r>
              <a:rPr lang="en-US">
                <a:cs typeface="Calibri"/>
              </a:rPr>
              <a:t>The main purpose of this module to expand our knowledge of implementing and using the </a:t>
            </a:r>
            <a:r>
              <a:rPr lang="en-US" err="1">
                <a:cs typeface="Calibri"/>
              </a:rPr>
              <a:t>OpenRam</a:t>
            </a:r>
            <a:r>
              <a:rPr lang="en-US">
                <a:cs typeface="Calibri"/>
              </a:rPr>
              <a:t> generated </a:t>
            </a:r>
            <a:r>
              <a:rPr lang="en-US" err="1">
                <a:cs typeface="Calibri"/>
              </a:rPr>
              <a:t>sram</a:t>
            </a:r>
            <a:r>
              <a:rPr lang="en-US">
                <a:cs typeface="Calibri"/>
              </a:rPr>
              <a:t>.</a:t>
            </a:r>
          </a:p>
          <a:p>
            <a:endParaRPr lang="en-US">
              <a:cs typeface="Calibri"/>
            </a:endParaRPr>
          </a:p>
          <a:p>
            <a:r>
              <a:rPr lang="en-US">
                <a:cs typeface="Calibri"/>
              </a:rPr>
              <a:t>Talk about DSP Metrics</a:t>
            </a:r>
          </a:p>
          <a:p>
            <a:endParaRPr lang="en-US">
              <a:cs typeface="Calibri"/>
            </a:endParaRPr>
          </a:p>
          <a:p>
            <a:r>
              <a:rPr lang="en-US">
                <a:cs typeface="Calibri"/>
              </a:rPr>
              <a:t>DSP </a:t>
            </a:r>
          </a:p>
          <a:p>
            <a:pPr marL="342900" indent="-342900">
              <a:buFont typeface="Arial" panose="020B0604020202020204" pitchFamily="34" charset="0"/>
              <a:buChar char="•"/>
            </a:pPr>
            <a:r>
              <a:rPr lang="en-US"/>
              <a:t>Implements a Convolution accelerator</a:t>
            </a:r>
          </a:p>
          <a:p>
            <a:pPr marL="342900" indent="-342900">
              <a:buFont typeface="Arial" panose="020B0604020202020204" pitchFamily="34" charset="0"/>
              <a:buChar char="•"/>
            </a:pPr>
            <a:r>
              <a:rPr lang="en-US"/>
              <a:t>Data bus connections to wishbone and </a:t>
            </a:r>
            <a:r>
              <a:rPr lang="en-US" err="1"/>
              <a:t>spi</a:t>
            </a:r>
            <a:r>
              <a:rPr lang="en-US"/>
              <a:t> bus to load in data</a:t>
            </a:r>
          </a:p>
          <a:p>
            <a:pPr marL="342900" indent="-342900">
              <a:buFont typeface="Arial" panose="020B0604020202020204" pitchFamily="34" charset="0"/>
              <a:buChar char="•"/>
            </a:pPr>
            <a:r>
              <a:rPr lang="en-US"/>
              <a:t>Interfaces with the two memories that store weights and data values</a:t>
            </a:r>
          </a:p>
          <a:p>
            <a:pPr marL="342900" indent="-342900">
              <a:buFont typeface="Arial" panose="020B0604020202020204" pitchFamily="34" charset="0"/>
              <a:buChar char="•"/>
            </a:pPr>
            <a:r>
              <a:rPr lang="en-US"/>
              <a:t>Mac unit to perform the convolution</a:t>
            </a:r>
          </a:p>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11</a:t>
            </a:fld>
            <a:endParaRPr lang="en-US"/>
          </a:p>
        </p:txBody>
      </p:sp>
    </p:spTree>
    <p:extLst>
      <p:ext uri="{BB962C8B-B14F-4D97-AF65-F5344CB8AC3E}">
        <p14:creationId xmlns:p14="http://schemas.microsoft.com/office/powerpoint/2010/main" val="3459964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a:t>The third module in our design is the Backdoor SPI module. This module creates an external SPI connection using the IO ports on the chip. It provides a secondary communication bus in the case that the wishbone bus fails. The module is designed to transfer data across clock domains and synchronize to the internal clock. The internal SPI bus that this module provides has connections to both the wishbone test and DSP modules.</a:t>
            </a:r>
          </a:p>
          <a:p>
            <a:pPr marL="0" indent="0">
              <a:buFont typeface="Arial"/>
              <a:buNone/>
            </a:pPr>
            <a:endParaRPr lang="en-US" b="0"/>
          </a:p>
          <a:p>
            <a:pPr marL="0" indent="0">
              <a:buFont typeface="Arial"/>
              <a:buNone/>
            </a:pPr>
            <a:r>
              <a:rPr lang="en-US" b="0"/>
              <a:t>The main purpose of this module was to create a backup data bus within the chip and to test bringing in external data across clock domains.</a:t>
            </a:r>
          </a:p>
          <a:p>
            <a:pPr marL="0" indent="0">
              <a:buFont typeface="Arial"/>
              <a:buNone/>
            </a:pPr>
            <a:endParaRPr lang="en-US" b="0"/>
          </a:p>
          <a:p>
            <a:pPr marL="0" indent="0">
              <a:buFont typeface="Arial"/>
              <a:buNone/>
            </a:pPr>
            <a:r>
              <a:rPr lang="en-US" b="0" err="1"/>
              <a:t>BackDoor</a:t>
            </a:r>
            <a:r>
              <a:rPr lang="en-US" b="0"/>
              <a:t> SPI</a:t>
            </a:r>
          </a:p>
          <a:p>
            <a:pPr marL="342900" indent="-342900">
              <a:buFont typeface="Arial"/>
              <a:buChar char="•"/>
            </a:pPr>
            <a:r>
              <a:rPr lang="en-US" b="0"/>
              <a:t>External SPI interface through IO ports</a:t>
            </a:r>
          </a:p>
          <a:p>
            <a:pPr marL="342900" indent="-342900">
              <a:buFont typeface="Arial"/>
              <a:buChar char="•"/>
            </a:pPr>
            <a:r>
              <a:rPr lang="en-US" b="0"/>
              <a:t>Extra communication bus if wishbone bus fails</a:t>
            </a:r>
          </a:p>
          <a:p>
            <a:pPr marL="342900" indent="-342900">
              <a:buFont typeface="Arial"/>
              <a:buChar char="•"/>
            </a:pPr>
            <a:r>
              <a:rPr lang="en-US" b="0"/>
              <a:t>Communicates with wishbone test and DSP accelerator</a:t>
            </a:r>
          </a:p>
          <a:p>
            <a:pPr marL="342900" indent="-342900">
              <a:buFont typeface="Arial"/>
              <a:buChar char="•"/>
            </a:pPr>
            <a:r>
              <a:rPr lang="en-US" b="0"/>
              <a:t>Handles clock synchronization between SPI Master and Wishbone clocks</a:t>
            </a:r>
          </a:p>
          <a:p>
            <a:pPr marL="342900" lvl="1" indent="-342900">
              <a:buFont typeface="Arial"/>
              <a:buChar char="•"/>
            </a:pPr>
            <a:r>
              <a:rPr lang="en-US"/>
              <a:t>Uses 2 DFF's for control signals as buffer</a:t>
            </a:r>
          </a:p>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12</a:t>
            </a:fld>
            <a:endParaRPr lang="en-US"/>
          </a:p>
        </p:txBody>
      </p:sp>
    </p:spTree>
    <p:extLst>
      <p:ext uri="{BB962C8B-B14F-4D97-AF65-F5344CB8AC3E}">
        <p14:creationId xmlns:p14="http://schemas.microsoft.com/office/powerpoint/2010/main" val="1305708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next module in our design is our Clock module. It is responsible for managing the clock signal running the functional modules in our design. The module implements a clock mux that allows for the internal clock to switch between the management clock provided by the management microcontroller and an external clock brought in by the IO pins. The module also implements clock gating that can be used to turn of individual modules. </a:t>
            </a:r>
          </a:p>
          <a:p>
            <a:endParaRPr lang="en-US">
              <a:cs typeface="Calibri"/>
            </a:endParaRPr>
          </a:p>
          <a:p>
            <a:r>
              <a:rPr lang="en-US">
                <a:cs typeface="Calibri"/>
              </a:rPr>
              <a:t>The main purpose of this module was to test multiple clocks originating from within and outside the chip along with clock gating individual modules. </a:t>
            </a:r>
          </a:p>
          <a:p>
            <a:endParaRPr lang="en-US">
              <a:cs typeface="Calibri"/>
            </a:endParaRPr>
          </a:p>
          <a:p>
            <a:endParaRPr lang="en-US">
              <a:cs typeface="Calibri"/>
            </a:endParaRPr>
          </a:p>
          <a:p>
            <a:r>
              <a:rPr lang="en-US">
                <a:cs typeface="Calibri"/>
              </a:rPr>
              <a:t>Clock Multiplexer</a:t>
            </a:r>
          </a:p>
          <a:p>
            <a:endParaRPr lang="en-US">
              <a:cs typeface="Calibri"/>
            </a:endParaRPr>
          </a:p>
          <a:p>
            <a:pPr marL="342900" indent="-342900">
              <a:buChar char="•"/>
            </a:pPr>
            <a:r>
              <a:rPr lang="en-US" b="0"/>
              <a:t>Gating to enable/disable the clock to the user project</a:t>
            </a:r>
          </a:p>
          <a:p>
            <a:pPr marL="342900" indent="-342900">
              <a:buChar char="•"/>
            </a:pPr>
            <a:endParaRPr lang="en-US" b="0"/>
          </a:p>
          <a:p>
            <a:pPr marL="342900" indent="-342900">
              <a:buChar char="•"/>
            </a:pPr>
            <a:r>
              <a:rPr lang="en-US" b="0"/>
              <a:t>Multiplexing to switch between the provided internal clock and an external clock for each clocked module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13</a:t>
            </a:fld>
            <a:endParaRPr lang="en-US"/>
          </a:p>
        </p:txBody>
      </p:sp>
    </p:spTree>
    <p:extLst>
      <p:ext uri="{BB962C8B-B14F-4D97-AF65-F5344CB8AC3E}">
        <p14:creationId xmlns:p14="http://schemas.microsoft.com/office/powerpoint/2010/main" val="2635866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two modules in our design are the Standard Cell Test and the Custom Cell test. The standard cell test is just an implementation of a singe cell from the </a:t>
            </a:r>
            <a:r>
              <a:rPr lang="en-US" err="1"/>
              <a:t>Skywater</a:t>
            </a:r>
            <a:r>
              <a:rPr lang="en-US"/>
              <a:t> PDK. It provides a basic test of the PDK’s standard cells’ functionality. The custom cell test is a manually created implementation of a NAND gate. It was created by hand using </a:t>
            </a:r>
            <a:r>
              <a:rPr lang="en-US" b="0" err="1"/>
              <a:t>XSchem</a:t>
            </a:r>
            <a:r>
              <a:rPr lang="en-US" b="0"/>
              <a:t> and Magic to layout and design the individual metal layers. </a:t>
            </a:r>
          </a:p>
          <a:p>
            <a:endParaRPr lang="en-US" b="0"/>
          </a:p>
          <a:p>
            <a:r>
              <a:rPr lang="en-US" b="0"/>
              <a:t>The main purpose of these modules are to verify the functionality of the </a:t>
            </a:r>
            <a:r>
              <a:rPr lang="en-US" b="0" err="1"/>
              <a:t>Skywater</a:t>
            </a:r>
            <a:r>
              <a:rPr lang="en-US" b="0"/>
              <a:t> PDK and to design and implement a custom digital cell.</a:t>
            </a:r>
          </a:p>
          <a:p>
            <a:endParaRPr lang="en-US"/>
          </a:p>
          <a:p>
            <a:endParaRPr lang="en-US"/>
          </a:p>
          <a:p>
            <a:r>
              <a:rPr lang="en-US"/>
              <a:t>Standard Cell</a:t>
            </a:r>
          </a:p>
          <a:p>
            <a:pPr marL="342900" indent="-342900">
              <a:buChar char="•"/>
            </a:pPr>
            <a:r>
              <a:rPr lang="en-US" b="0"/>
              <a:t>Simple AND gate from the standard cell library to provide a baseline test</a:t>
            </a:r>
          </a:p>
          <a:p>
            <a:endParaRPr lang="en-US" b="0"/>
          </a:p>
          <a:p>
            <a:r>
              <a:rPr lang="en-US"/>
              <a:t>Custom Cell</a:t>
            </a:r>
          </a:p>
          <a:p>
            <a:pPr marL="342900" indent="-342900">
              <a:buChar char="•"/>
            </a:pPr>
            <a:r>
              <a:rPr lang="en-US" b="0"/>
              <a:t>NAND gate created manually in </a:t>
            </a:r>
            <a:r>
              <a:rPr lang="en-US" b="0" err="1"/>
              <a:t>XSchem</a:t>
            </a:r>
            <a:r>
              <a:rPr lang="en-US" b="0"/>
              <a:t> and Magic to try creating a fully custom cell</a:t>
            </a:r>
          </a:p>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14</a:t>
            </a:fld>
            <a:endParaRPr lang="en-US"/>
          </a:p>
        </p:txBody>
      </p:sp>
    </p:spTree>
    <p:extLst>
      <p:ext uri="{BB962C8B-B14F-4D97-AF65-F5344CB8AC3E}">
        <p14:creationId xmlns:p14="http://schemas.microsoft.com/office/powerpoint/2010/main" val="346053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ea typeface="Calibri"/>
                <a:cs typeface="Calibri"/>
              </a:rPr>
              <a:t>Platforms Used</a:t>
            </a:r>
          </a:p>
          <a:p>
            <a:pPr marL="228600" indent="-228600">
              <a:buFontTx/>
              <a:buAutoNum type="arabicPeriod"/>
            </a:pPr>
            <a:r>
              <a:rPr lang="en-US">
                <a:ea typeface="Calibri"/>
                <a:cs typeface="Calibri"/>
              </a:rPr>
              <a:t>Test Plan</a:t>
            </a:r>
          </a:p>
          <a:p>
            <a:pPr marL="228600" indent="-228600">
              <a:buAutoNum type="arabicPeriod"/>
            </a:pPr>
            <a:r>
              <a:rPr lang="en-US">
                <a:ea typeface="Calibri"/>
                <a:cs typeface="Calibri"/>
              </a:rPr>
              <a:t>Testing Thus Far</a:t>
            </a:r>
          </a:p>
        </p:txBody>
      </p:sp>
      <p:sp>
        <p:nvSpPr>
          <p:cNvPr id="4" name="Slide Number Placeholder 3"/>
          <p:cNvSpPr>
            <a:spLocks noGrp="1"/>
          </p:cNvSpPr>
          <p:nvPr>
            <p:ph type="sldNum" sz="quarter" idx="5"/>
          </p:nvPr>
        </p:nvSpPr>
        <p:spPr/>
        <p:txBody>
          <a:bodyPr/>
          <a:lstStyle/>
          <a:p>
            <a:fld id="{C01A9848-AB04-49FB-AAD7-29A0C7B71F4B}" type="slidenum">
              <a:rPr lang="en-US"/>
              <a:t>15</a:t>
            </a:fld>
            <a:endParaRPr lang="en-US"/>
          </a:p>
        </p:txBody>
      </p:sp>
    </p:spTree>
    <p:extLst>
      <p:ext uri="{BB962C8B-B14F-4D97-AF65-F5344CB8AC3E}">
        <p14:creationId xmlns:p14="http://schemas.microsoft.com/office/powerpoint/2010/main" val="3925639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 </a:t>
            </a:r>
            <a:r>
              <a:rPr lang="en-US" err="1">
                <a:ea typeface="Calibri"/>
                <a:cs typeface="Calibri"/>
              </a:rPr>
              <a:t>gregory</a:t>
            </a:r>
            <a:r>
              <a:rPr lang="en-US">
                <a:ea typeface="Calibri"/>
                <a:cs typeface="Calibri"/>
              </a:rPr>
              <a:t> mentioned before, there are no financial costs for our project. </a:t>
            </a:r>
            <a:endParaRPr lang="en-US" b="1">
              <a:ea typeface="Calibri"/>
              <a:cs typeface="Calibri"/>
            </a:endParaRPr>
          </a:p>
          <a:p>
            <a:endParaRPr lang="en-US" b="1">
              <a:ea typeface="Calibri"/>
              <a:cs typeface="Calibri"/>
            </a:endParaRPr>
          </a:p>
          <a:p>
            <a:r>
              <a:rPr lang="en-US" b="1">
                <a:cs typeface="Calibri"/>
              </a:rPr>
              <a:t>Open Source Tools:</a:t>
            </a:r>
            <a:endParaRPr lang="en-US" b="1">
              <a:ea typeface="Calibri"/>
              <a:cs typeface="Calibri"/>
            </a:endParaRPr>
          </a:p>
          <a:p>
            <a:pPr marL="228600" indent="-228600">
              <a:buAutoNum type="arabicPeriod"/>
            </a:pPr>
            <a:r>
              <a:rPr lang="en-US" err="1">
                <a:ea typeface="Calibri"/>
                <a:cs typeface="Calibri"/>
              </a:rPr>
              <a:t>OpenROAD</a:t>
            </a:r>
            <a:endParaRPr lang="en-US">
              <a:ea typeface="Calibri"/>
              <a:cs typeface="Calibri"/>
            </a:endParaRPr>
          </a:p>
          <a:p>
            <a:pPr marL="685800" lvl="1" indent="-228600">
              <a:buFont typeface="Calibri"/>
              <a:buChar char="-"/>
            </a:pPr>
            <a:r>
              <a:rPr lang="en-US">
                <a:ea typeface="Calibri"/>
                <a:cs typeface="Calibri"/>
              </a:rPr>
              <a:t>Used for module hardening and system integration</a:t>
            </a:r>
          </a:p>
          <a:p>
            <a:pPr marL="685800" lvl="1" indent="-228600">
              <a:buFont typeface="Calibri"/>
              <a:buChar char="-"/>
            </a:pPr>
            <a:r>
              <a:rPr lang="en-US">
                <a:ea typeface="Calibri"/>
                <a:cs typeface="Calibri"/>
              </a:rPr>
              <a:t>Uses RTL design and </a:t>
            </a:r>
            <a:r>
              <a:rPr lang="en-US" err="1">
                <a:ea typeface="Calibri"/>
                <a:cs typeface="Calibri"/>
              </a:rPr>
              <a:t>SkyWater</a:t>
            </a:r>
            <a:r>
              <a:rPr lang="en-US">
                <a:ea typeface="Calibri"/>
                <a:cs typeface="Calibri"/>
              </a:rPr>
              <a:t> 130 nm Product Development Kit to generate GDSII netlist</a:t>
            </a:r>
          </a:p>
          <a:p>
            <a:pPr marL="685800" lvl="1" indent="-228600">
              <a:buFont typeface="Calibri"/>
              <a:buChar char="-"/>
            </a:pPr>
            <a:r>
              <a:rPr lang="en-US">
                <a:ea typeface="Calibri"/>
                <a:cs typeface="Calibri"/>
              </a:rPr>
              <a:t>Standard cell process for layout</a:t>
            </a:r>
          </a:p>
          <a:p>
            <a:pPr marL="685800" lvl="1" indent="-228600">
              <a:buFont typeface="Calibri"/>
              <a:buChar char="-"/>
            </a:pPr>
            <a:r>
              <a:rPr lang="en-US">
                <a:ea typeface="Calibri"/>
                <a:cs typeface="Calibri"/>
              </a:rPr>
              <a:t>Place and route</a:t>
            </a:r>
          </a:p>
          <a:p>
            <a:pPr indent="-228600">
              <a:buAutoNum type="arabicPeriod"/>
            </a:pPr>
            <a:r>
              <a:rPr lang="en-US">
                <a:ea typeface="Calibri"/>
                <a:cs typeface="Calibri"/>
              </a:rPr>
              <a:t>Magic</a:t>
            </a:r>
          </a:p>
          <a:p>
            <a:pPr marL="685800" lvl="1" indent="-228600">
              <a:buFont typeface="Calibri"/>
              <a:buChar char="-"/>
            </a:pPr>
            <a:r>
              <a:rPr lang="en-US">
                <a:ea typeface="Calibri"/>
                <a:cs typeface="Calibri"/>
              </a:rPr>
              <a:t>VLSI Layout tool</a:t>
            </a:r>
          </a:p>
          <a:p>
            <a:pPr marL="685800" lvl="1" indent="-228600">
              <a:buFont typeface="Calibri"/>
              <a:buChar char="-"/>
            </a:pPr>
            <a:r>
              <a:rPr lang="en-US">
                <a:ea typeface="Calibri"/>
                <a:cs typeface="Calibri"/>
              </a:rPr>
              <a:t>Used for custom cell layout</a:t>
            </a:r>
          </a:p>
          <a:p>
            <a:pPr marL="228600" indent="-228600">
              <a:buAutoNum type="arabicPeriod"/>
            </a:pPr>
            <a:r>
              <a:rPr lang="en-US" err="1"/>
              <a:t>KLayout</a:t>
            </a:r>
            <a:endParaRPr lang="en-US">
              <a:cs typeface="Calibri"/>
            </a:endParaRPr>
          </a:p>
          <a:p>
            <a:pPr marL="685800" lvl="1" indent="-228600">
              <a:buFont typeface="Calibri,Sans-Serif"/>
              <a:buChar char="-"/>
            </a:pPr>
            <a:r>
              <a:rPr lang="en-US"/>
              <a:t>Layout viewer from </a:t>
            </a:r>
            <a:r>
              <a:rPr lang="en-US" err="1"/>
              <a:t>OpenROAD</a:t>
            </a:r>
            <a:r>
              <a:rPr lang="en-US"/>
              <a:t> generation</a:t>
            </a:r>
            <a:endParaRPr lang="en-US">
              <a:cs typeface="Calibri"/>
            </a:endParaRPr>
          </a:p>
          <a:p>
            <a:pPr marL="228600" indent="-228600">
              <a:buAutoNum type="arabicPeriod"/>
            </a:pPr>
            <a:r>
              <a:rPr lang="en-US" err="1">
                <a:ea typeface="Calibri"/>
                <a:cs typeface="Calibri"/>
              </a:rPr>
              <a:t>GTKWave</a:t>
            </a:r>
            <a:endParaRPr lang="en-US">
              <a:ea typeface="Calibri"/>
              <a:cs typeface="Calibri"/>
            </a:endParaRPr>
          </a:p>
          <a:p>
            <a:pPr marL="685800" lvl="1" indent="-228600">
              <a:buFont typeface="Calibri"/>
              <a:buChar char="-"/>
            </a:pPr>
            <a:r>
              <a:rPr lang="en-US">
                <a:ea typeface="Calibri"/>
                <a:cs typeface="Calibri"/>
              </a:rPr>
              <a:t>View RTL and GL waveform outputs</a:t>
            </a:r>
          </a:p>
          <a:p>
            <a:pPr marL="685800" lvl="1" indent="-228600">
              <a:buFont typeface="Calibri"/>
              <a:buChar char="-"/>
            </a:pPr>
            <a:r>
              <a:rPr lang="en-US">
                <a:ea typeface="Calibri"/>
                <a:cs typeface="Calibri"/>
              </a:rPr>
              <a:t>Used for unit testing and system integration</a:t>
            </a:r>
          </a:p>
          <a:p>
            <a:pPr indent="-228600">
              <a:buFont typeface="Calibri"/>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16</a:t>
            </a:fld>
            <a:endParaRPr lang="en-US"/>
          </a:p>
        </p:txBody>
      </p:sp>
    </p:spTree>
    <p:extLst>
      <p:ext uri="{BB962C8B-B14F-4D97-AF65-F5344CB8AC3E}">
        <p14:creationId xmlns:p14="http://schemas.microsoft.com/office/powerpoint/2010/main" val="1972823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Signoff</a:t>
            </a:r>
          </a:p>
          <a:p>
            <a:pPr marL="171450" indent="-171450">
              <a:buFont typeface="Calibri"/>
              <a:buChar char="-"/>
            </a:pPr>
            <a:r>
              <a:rPr lang="en-US">
                <a:cs typeface="Calibri"/>
              </a:rPr>
              <a:t>Meet</a:t>
            </a:r>
            <a:r>
              <a:rPr lang="en-US"/>
              <a:t> above 8MHz for DSP to meet real time constraints</a:t>
            </a:r>
            <a:endParaRPr lang="en-US">
              <a:cs typeface="Calibri"/>
            </a:endParaRPr>
          </a:p>
          <a:p>
            <a:pPr marL="171450" indent="-171450">
              <a:buFont typeface="Calibri"/>
              <a:buChar char="-"/>
            </a:pPr>
            <a:r>
              <a:rPr lang="en-US">
                <a:cs typeface="+mn-lt"/>
              </a:rPr>
              <a:t>SDF Simulations</a:t>
            </a:r>
          </a:p>
          <a:p>
            <a:br>
              <a:rPr lang="en-US">
                <a:cs typeface="+mn-lt"/>
              </a:rPr>
            </a:br>
            <a:r>
              <a:rPr lang="en-US"/>
              <a:t> Can also point out precheck requirements</a:t>
            </a:r>
            <a:br>
              <a:rPr lang="en-US">
                <a:cs typeface="+mn-lt"/>
              </a:rPr>
            </a:br>
            <a:r>
              <a:rPr lang="en-US"/>
              <a:t> - Unique design/README</a:t>
            </a:r>
            <a:endParaRPr lang="en-US">
              <a:cs typeface="Calibri"/>
            </a:endParaRPr>
          </a:p>
          <a:p>
            <a:pPr marL="171450" indent="-171450">
              <a:buFont typeface="Calibri"/>
              <a:buChar char="-"/>
            </a:pPr>
            <a:r>
              <a:rPr lang="en-US">
                <a:cs typeface="Calibri"/>
              </a:rPr>
              <a:t>XOR check between </a:t>
            </a:r>
            <a:r>
              <a:rPr lang="en-US" err="1">
                <a:cs typeface="Calibri"/>
              </a:rPr>
              <a:t>KLayout</a:t>
            </a:r>
            <a:r>
              <a:rPr lang="en-US">
                <a:cs typeface="Calibri"/>
              </a:rPr>
              <a:t> and Magic</a:t>
            </a:r>
          </a:p>
          <a:p>
            <a:pPr marL="171450" indent="-171450">
              <a:buFont typeface="Calibri"/>
              <a:buChar char="-"/>
            </a:pPr>
            <a:r>
              <a:rPr lang="en-US">
                <a:cs typeface="Calibri"/>
              </a:rPr>
              <a:t>DRC check</a:t>
            </a:r>
          </a:p>
        </p:txBody>
      </p:sp>
      <p:sp>
        <p:nvSpPr>
          <p:cNvPr id="4" name="Slide Number Placeholder 3"/>
          <p:cNvSpPr>
            <a:spLocks noGrp="1"/>
          </p:cNvSpPr>
          <p:nvPr>
            <p:ph type="sldNum" sz="quarter" idx="5"/>
          </p:nvPr>
        </p:nvSpPr>
        <p:spPr/>
        <p:txBody>
          <a:bodyPr/>
          <a:lstStyle/>
          <a:p>
            <a:fld id="{C01A9848-AB04-49FB-AAD7-29A0C7B71F4B}" type="slidenum">
              <a:rPr lang="en-US"/>
              <a:t>17</a:t>
            </a:fld>
            <a:endParaRPr lang="en-US"/>
          </a:p>
        </p:txBody>
      </p:sp>
    </p:spTree>
    <p:extLst>
      <p:ext uri="{BB962C8B-B14F-4D97-AF65-F5344CB8AC3E}">
        <p14:creationId xmlns:p14="http://schemas.microsoft.com/office/powerpoint/2010/main" val="3464544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TODO: incorporate this into one slide describing normal costs and why this being free is good for groups like ourselves?</a:t>
            </a:r>
          </a:p>
          <a:p>
            <a:endParaRPr lang="en-US">
              <a:cs typeface="Calibri"/>
            </a:endParaRPr>
          </a:p>
          <a:p>
            <a:r>
              <a:rPr lang="en-US">
                <a:cs typeface="Calibri"/>
              </a:rPr>
              <a:t>Will </a:t>
            </a:r>
          </a:p>
          <a:p>
            <a:endParaRPr lang="en-US">
              <a:cs typeface="Calibri"/>
            </a:endParaRPr>
          </a:p>
          <a:p>
            <a:r>
              <a:rPr lang="en-US">
                <a:cs typeface="Calibri"/>
              </a:rPr>
              <a:t>The </a:t>
            </a:r>
            <a:r>
              <a:rPr lang="en-US" err="1">
                <a:cs typeface="Calibri"/>
              </a:rPr>
              <a:t>efbaless</a:t>
            </a:r>
            <a:r>
              <a:rPr lang="en-US">
                <a:cs typeface="Calibri"/>
              </a:rPr>
              <a:t> open MPW shuttle program is funded by google. </a:t>
            </a:r>
            <a:r>
              <a:rPr lang="en-US" err="1">
                <a:cs typeface="Calibri"/>
              </a:rPr>
              <a:t>Thie</a:t>
            </a:r>
            <a:r>
              <a:rPr lang="en-US">
                <a:cs typeface="Calibri"/>
              </a:rPr>
              <a:t> means that there is no cost for us to participate in the program. We are able to submit our project without an submission cost. We will eventually get back a handful  of our chips back for free after like a year.  </a:t>
            </a:r>
          </a:p>
          <a:p>
            <a:endParaRPr lang="en-US">
              <a:cs typeface="Calibri"/>
            </a:endParaRPr>
          </a:p>
          <a:p>
            <a:r>
              <a:rPr lang="en-US">
                <a:cs typeface="Calibri"/>
              </a:rPr>
              <a:t>There is also no cost associated with the tools as the whole project is meant to be open source. This means that the tools are supported by members of the open source community and are free to us</a:t>
            </a:r>
          </a:p>
          <a:p>
            <a:endParaRPr lang="en-US">
              <a:cs typeface="Calibri"/>
            </a:endParaRPr>
          </a:p>
          <a:p>
            <a:r>
              <a:rPr lang="en-US">
                <a:cs typeface="Calibri"/>
              </a:rPr>
              <a:t>For now we are using a </a:t>
            </a:r>
            <a:r>
              <a:rPr lang="en-US" err="1">
                <a:cs typeface="Calibri"/>
              </a:rPr>
              <a:t>gitlab</a:t>
            </a:r>
            <a:r>
              <a:rPr lang="en-US">
                <a:cs typeface="Calibri"/>
              </a:rPr>
              <a:t> instance that was offered to us by the department but one prerequisite for submission is that we host our project in a public repo on </a:t>
            </a:r>
            <a:r>
              <a:rPr lang="en-US" err="1">
                <a:cs typeface="Calibri"/>
              </a:rPr>
              <a:t>github</a:t>
            </a:r>
            <a:endParaRPr lang="en-US">
              <a:cs typeface="Calibri"/>
            </a:endParaRPr>
          </a:p>
          <a:p>
            <a:endParaRPr lang="en-US">
              <a:cs typeface="Calibri"/>
            </a:endParaRPr>
          </a:p>
          <a:p>
            <a:r>
              <a:rPr lang="en-US">
                <a:cs typeface="Calibri"/>
              </a:rPr>
              <a:t>With every major part of the project having no cost associated with it the only real cost being our time investment into the project</a:t>
            </a:r>
          </a:p>
        </p:txBody>
      </p:sp>
      <p:sp>
        <p:nvSpPr>
          <p:cNvPr id="4" name="Slide Number Placeholder 3"/>
          <p:cNvSpPr>
            <a:spLocks noGrp="1"/>
          </p:cNvSpPr>
          <p:nvPr>
            <p:ph type="sldNum" sz="quarter" idx="5"/>
          </p:nvPr>
        </p:nvSpPr>
        <p:spPr/>
        <p:txBody>
          <a:bodyPr/>
          <a:lstStyle/>
          <a:p>
            <a:fld id="{C01A9848-AB04-49FB-AAD7-29A0C7B71F4B}" type="slidenum">
              <a:rPr lang="en-US"/>
              <a:t>19</a:t>
            </a:fld>
            <a:endParaRPr lang="en-US"/>
          </a:p>
        </p:txBody>
      </p:sp>
    </p:spTree>
    <p:extLst>
      <p:ext uri="{BB962C8B-B14F-4D97-AF65-F5344CB8AC3E}">
        <p14:creationId xmlns:p14="http://schemas.microsoft.com/office/powerpoint/2010/main" val="1712797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20</a:t>
            </a:fld>
            <a:endParaRPr lang="en-US"/>
          </a:p>
        </p:txBody>
      </p:sp>
    </p:spTree>
    <p:extLst>
      <p:ext uri="{BB962C8B-B14F-4D97-AF65-F5344CB8AC3E}">
        <p14:creationId xmlns:p14="http://schemas.microsoft.com/office/powerpoint/2010/main" val="3648574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21</a:t>
            </a:fld>
            <a:endParaRPr lang="en-US"/>
          </a:p>
        </p:txBody>
      </p:sp>
    </p:spTree>
    <p:extLst>
      <p:ext uri="{BB962C8B-B14F-4D97-AF65-F5344CB8AC3E}">
        <p14:creationId xmlns:p14="http://schemas.microsoft.com/office/powerpoint/2010/main" val="388812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2</a:t>
            </a:fld>
            <a:endParaRPr lang="en-US"/>
          </a:p>
        </p:txBody>
      </p:sp>
    </p:spTree>
    <p:extLst>
      <p:ext uri="{BB962C8B-B14F-4D97-AF65-F5344CB8AC3E}">
        <p14:creationId xmlns:p14="http://schemas.microsoft.com/office/powerpoint/2010/main" val="3425418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Will </a:t>
            </a:r>
          </a:p>
          <a:p>
            <a:endParaRPr lang="en-US">
              <a:cs typeface="Calibri"/>
            </a:endParaRPr>
          </a:p>
          <a:p>
            <a:r>
              <a:rPr lang="en-US">
                <a:cs typeface="Calibri"/>
              </a:rPr>
              <a:t>The </a:t>
            </a:r>
            <a:r>
              <a:rPr lang="en-US" err="1">
                <a:cs typeface="Calibri"/>
              </a:rPr>
              <a:t>efbaless</a:t>
            </a:r>
            <a:r>
              <a:rPr lang="en-US">
                <a:cs typeface="Calibri"/>
              </a:rPr>
              <a:t> open MPW shuttle program is funded by google. </a:t>
            </a:r>
            <a:r>
              <a:rPr lang="en-US" err="1">
                <a:cs typeface="Calibri"/>
              </a:rPr>
              <a:t>Thie</a:t>
            </a:r>
            <a:r>
              <a:rPr lang="en-US">
                <a:cs typeface="Calibri"/>
              </a:rPr>
              <a:t> means that there is no cost for us to participate in the program. We are able to submit our project without an submission cost. We will eventually get back a handful  of our chips back for free after like a year.  </a:t>
            </a:r>
          </a:p>
          <a:p>
            <a:endParaRPr lang="en-US">
              <a:cs typeface="Calibri"/>
            </a:endParaRPr>
          </a:p>
          <a:p>
            <a:r>
              <a:rPr lang="en-US">
                <a:cs typeface="Calibri"/>
              </a:rPr>
              <a:t>There is also no cost associated with the tools as the whole project is meant to be open source. This means that the tools are supported by members of the open source community and are free to us</a:t>
            </a:r>
          </a:p>
          <a:p>
            <a:endParaRPr lang="en-US">
              <a:cs typeface="Calibri"/>
            </a:endParaRPr>
          </a:p>
          <a:p>
            <a:r>
              <a:rPr lang="en-US">
                <a:cs typeface="Calibri"/>
              </a:rPr>
              <a:t>For now we are using a </a:t>
            </a:r>
            <a:r>
              <a:rPr lang="en-US" err="1">
                <a:cs typeface="Calibri"/>
              </a:rPr>
              <a:t>gitlab</a:t>
            </a:r>
            <a:r>
              <a:rPr lang="en-US">
                <a:cs typeface="Calibri"/>
              </a:rPr>
              <a:t> instance that was offered to us by the department but one prerequisite for submission is that we host our project in a public repo on </a:t>
            </a:r>
            <a:r>
              <a:rPr lang="en-US" err="1">
                <a:cs typeface="Calibri"/>
              </a:rPr>
              <a:t>github</a:t>
            </a:r>
            <a:endParaRPr lang="en-US">
              <a:cs typeface="Calibri"/>
            </a:endParaRPr>
          </a:p>
          <a:p>
            <a:endParaRPr lang="en-US">
              <a:cs typeface="Calibri"/>
            </a:endParaRPr>
          </a:p>
          <a:p>
            <a:r>
              <a:rPr lang="en-US">
                <a:cs typeface="Calibri"/>
              </a:rPr>
              <a:t>With every major part of the project having no cost associated with it the only real cost being our time investment into the project</a:t>
            </a:r>
          </a:p>
        </p:txBody>
      </p:sp>
      <p:sp>
        <p:nvSpPr>
          <p:cNvPr id="4" name="Slide Number Placeholder 3"/>
          <p:cNvSpPr>
            <a:spLocks noGrp="1"/>
          </p:cNvSpPr>
          <p:nvPr>
            <p:ph type="sldNum" sz="quarter" idx="5"/>
          </p:nvPr>
        </p:nvSpPr>
        <p:spPr/>
        <p:txBody>
          <a:bodyPr/>
          <a:lstStyle/>
          <a:p>
            <a:fld id="{C01A9848-AB04-49FB-AAD7-29A0C7B71F4B}" type="slidenum">
              <a:rPr lang="en-US"/>
              <a:t>22</a:t>
            </a:fld>
            <a:endParaRPr lang="en-US"/>
          </a:p>
        </p:txBody>
      </p:sp>
    </p:spTree>
    <p:extLst>
      <p:ext uri="{BB962C8B-B14F-4D97-AF65-F5344CB8AC3E}">
        <p14:creationId xmlns:p14="http://schemas.microsoft.com/office/powerpoint/2010/main" val="1546610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24</a:t>
            </a:fld>
            <a:endParaRPr lang="en-US"/>
          </a:p>
        </p:txBody>
      </p:sp>
    </p:spTree>
    <p:extLst>
      <p:ext uri="{BB962C8B-B14F-4D97-AF65-F5344CB8AC3E}">
        <p14:creationId xmlns:p14="http://schemas.microsoft.com/office/powerpoint/2010/main" val="3252441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25</a:t>
            </a:fld>
            <a:endParaRPr lang="en-US"/>
          </a:p>
        </p:txBody>
      </p:sp>
    </p:spTree>
    <p:extLst>
      <p:ext uri="{BB962C8B-B14F-4D97-AF65-F5344CB8AC3E}">
        <p14:creationId xmlns:p14="http://schemas.microsoft.com/office/powerpoint/2010/main" val="749226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Expand Client Request</a:t>
            </a:r>
          </a:p>
          <a:p>
            <a:endParaRPr lang="en-US">
              <a:cs typeface="Calibri"/>
            </a:endParaRPr>
          </a:p>
          <a:p>
            <a:r>
              <a:rPr lang="en-US">
                <a:cs typeface="Calibri"/>
              </a:rPr>
              <a:t>Looked at open </a:t>
            </a:r>
            <a:r>
              <a:rPr lang="en-US" err="1">
                <a:cs typeface="Calibri"/>
              </a:rPr>
              <a:t>soure</a:t>
            </a:r>
            <a:r>
              <a:rPr lang="en-US">
                <a:cs typeface="Calibri"/>
              </a:rPr>
              <a:t> projects and found that many were not properly implementing </a:t>
            </a:r>
            <a:r>
              <a:rPr lang="en-US" err="1">
                <a:cs typeface="Calibri"/>
              </a:rPr>
              <a:t>sram</a:t>
            </a:r>
            <a:endParaRPr lang="en-US" err="1">
              <a:ea typeface="Calibri"/>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26</a:t>
            </a:fld>
            <a:endParaRPr lang="en-US"/>
          </a:p>
        </p:txBody>
      </p:sp>
    </p:spTree>
    <p:extLst>
      <p:ext uri="{BB962C8B-B14F-4D97-AF65-F5344CB8AC3E}">
        <p14:creationId xmlns:p14="http://schemas.microsoft.com/office/powerpoint/2010/main" val="3477545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27</a:t>
            </a:fld>
            <a:endParaRPr lang="en-US"/>
          </a:p>
        </p:txBody>
      </p:sp>
    </p:spTree>
    <p:extLst>
      <p:ext uri="{BB962C8B-B14F-4D97-AF65-F5344CB8AC3E}">
        <p14:creationId xmlns:p14="http://schemas.microsoft.com/office/powerpoint/2010/main" val="3155014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have identified some potential risks that could prevent our project from being a complete success</a:t>
            </a:r>
            <a:endParaRPr lang="en-US"/>
          </a:p>
          <a:p>
            <a:endParaRPr lang="en-US">
              <a:cs typeface="Calibri"/>
            </a:endParaRPr>
          </a:p>
          <a:p>
            <a:r>
              <a:rPr lang="en-US">
                <a:cs typeface="Calibri"/>
              </a:rPr>
              <a:t>The first is that there may not be an Open MPW that is taking submissions around the time when we have completed the project.</a:t>
            </a:r>
            <a:endParaRPr lang="en-US">
              <a:ea typeface="Calibri"/>
              <a:cs typeface="Calibri"/>
            </a:endParaRPr>
          </a:p>
          <a:p>
            <a:r>
              <a:rPr lang="en-US">
                <a:cs typeface="Calibri"/>
              </a:rPr>
              <a:t>We will mitigate this by ensuring that our project is completely ready for submission and can turned in either by a future team or by Dr. Duwe</a:t>
            </a:r>
          </a:p>
          <a:p>
            <a:endParaRPr lang="en-US">
              <a:cs typeface="Calibri"/>
            </a:endParaRPr>
          </a:p>
          <a:p>
            <a:r>
              <a:rPr lang="en-US">
                <a:cs typeface="Calibri"/>
              </a:rPr>
              <a:t>The next risk that we identified was that the Voice Road Noise Isolation Module would not be able to fit in the user area and run in real time</a:t>
            </a:r>
            <a:endParaRPr lang="en-US">
              <a:ea typeface="Calibri"/>
              <a:cs typeface="Calibri"/>
            </a:endParaRPr>
          </a:p>
          <a:p>
            <a:r>
              <a:rPr lang="en-US">
                <a:cs typeface="Calibri"/>
              </a:rPr>
              <a:t>We have tried to mitigate this risk by _______</a:t>
            </a:r>
            <a:endParaRPr lang="en-US">
              <a:ea typeface="Calibri"/>
              <a:cs typeface="Calibri"/>
            </a:endParaRPr>
          </a:p>
          <a:p>
            <a:endParaRPr lang="en-US">
              <a:cs typeface="Calibri"/>
            </a:endParaRPr>
          </a:p>
          <a:p>
            <a:r>
              <a:rPr lang="en-US">
                <a:cs typeface="Calibri"/>
              </a:rPr>
              <a:t>We then identified a risk with the wishbone bus not being able to interact with the modules inside of the chip. </a:t>
            </a:r>
            <a:endParaRPr lang="en-US">
              <a:ea typeface="Calibri"/>
              <a:cs typeface="Calibri"/>
            </a:endParaRPr>
          </a:p>
          <a:p>
            <a:r>
              <a:rPr lang="en-US">
                <a:cs typeface="Calibri"/>
              </a:rPr>
              <a:t>We mitigated this risk by introducing the backdoor SPI module that would allow us to still communicate with the modules even if their was a failure with the wishbone bus</a:t>
            </a:r>
            <a:endParaRPr lang="en-US">
              <a:ea typeface="Calibri"/>
              <a:cs typeface="Calibri"/>
            </a:endParaRPr>
          </a:p>
          <a:p>
            <a:endParaRPr lang="en-US">
              <a:cs typeface="Calibri"/>
            </a:endParaRPr>
          </a:p>
          <a:p>
            <a:r>
              <a:rPr lang="en-US">
                <a:cs typeface="Calibri"/>
              </a:rPr>
              <a:t>Lastly we have a risk of individual modules incurring a failure.</a:t>
            </a:r>
            <a:endParaRPr lang="en-US">
              <a:ea typeface="Calibri"/>
              <a:cs typeface="Calibri"/>
            </a:endParaRPr>
          </a:p>
          <a:p>
            <a:r>
              <a:rPr lang="en-US">
                <a:cs typeface="Calibri"/>
              </a:rPr>
              <a:t>We have mitigated this risk by pursuing a modularized approach that will test many different functionalities of the process and the project can still gain valuable data without all of the modules functioning. </a:t>
            </a:r>
            <a:endParaRPr lang="en-US">
              <a:ea typeface="Calibri"/>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29</a:t>
            </a:fld>
            <a:endParaRPr lang="en-US"/>
          </a:p>
        </p:txBody>
      </p:sp>
    </p:spTree>
    <p:extLst>
      <p:ext uri="{BB962C8B-B14F-4D97-AF65-F5344CB8AC3E}">
        <p14:creationId xmlns:p14="http://schemas.microsoft.com/office/powerpoint/2010/main" val="1067759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30</a:t>
            </a:fld>
            <a:endParaRPr lang="en-US"/>
          </a:p>
        </p:txBody>
      </p:sp>
    </p:spTree>
    <p:extLst>
      <p:ext uri="{BB962C8B-B14F-4D97-AF65-F5344CB8AC3E}">
        <p14:creationId xmlns:p14="http://schemas.microsoft.com/office/powerpoint/2010/main" val="1989795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31</a:t>
            </a:fld>
            <a:endParaRPr lang="en-US"/>
          </a:p>
        </p:txBody>
      </p:sp>
    </p:spTree>
    <p:extLst>
      <p:ext uri="{BB962C8B-B14F-4D97-AF65-F5344CB8AC3E}">
        <p14:creationId xmlns:p14="http://schemas.microsoft.com/office/powerpoint/2010/main" val="2030737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ADD </a:t>
            </a:r>
            <a:r>
              <a:rPr lang="en-US" err="1">
                <a:ea typeface="Calibri"/>
                <a:cs typeface="Calibri"/>
              </a:rPr>
              <a:t>Villiger</a:t>
            </a:r>
            <a:r>
              <a:rPr lang="en-US">
                <a:ea typeface="Calibri"/>
                <a:cs typeface="Calibri"/>
              </a:rPr>
              <a:t> face and Preche</a:t>
            </a:r>
          </a:p>
        </p:txBody>
      </p:sp>
      <p:sp>
        <p:nvSpPr>
          <p:cNvPr id="4" name="Slide Number Placeholder 3"/>
          <p:cNvSpPr>
            <a:spLocks noGrp="1"/>
          </p:cNvSpPr>
          <p:nvPr>
            <p:ph type="sldNum" sz="quarter" idx="5"/>
          </p:nvPr>
        </p:nvSpPr>
        <p:spPr/>
        <p:txBody>
          <a:bodyPr/>
          <a:lstStyle/>
          <a:p>
            <a:fld id="{C01A9848-AB04-49FB-AAD7-29A0C7B71F4B}" type="slidenum">
              <a:rPr lang="en-US"/>
              <a:t>32</a:t>
            </a:fld>
            <a:endParaRPr lang="en-US"/>
          </a:p>
        </p:txBody>
      </p:sp>
    </p:spTree>
    <p:extLst>
      <p:ext uri="{BB962C8B-B14F-4D97-AF65-F5344CB8AC3E}">
        <p14:creationId xmlns:p14="http://schemas.microsoft.com/office/powerpoint/2010/main" val="70634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TODO: update as necessary </a:t>
            </a:r>
          </a:p>
        </p:txBody>
      </p:sp>
      <p:sp>
        <p:nvSpPr>
          <p:cNvPr id="4" name="Slide Number Placeholder 3"/>
          <p:cNvSpPr>
            <a:spLocks noGrp="1"/>
          </p:cNvSpPr>
          <p:nvPr>
            <p:ph type="sldNum" sz="quarter" idx="5"/>
          </p:nvPr>
        </p:nvSpPr>
        <p:spPr/>
        <p:txBody>
          <a:bodyPr/>
          <a:lstStyle/>
          <a:p>
            <a:fld id="{C01A9848-AB04-49FB-AAD7-29A0C7B71F4B}" type="slidenum">
              <a:rPr lang="en-US" smtClean="0"/>
              <a:t>33</a:t>
            </a:fld>
            <a:endParaRPr lang="en-US"/>
          </a:p>
        </p:txBody>
      </p:sp>
    </p:spTree>
    <p:extLst>
      <p:ext uri="{BB962C8B-B14F-4D97-AF65-F5344CB8AC3E}">
        <p14:creationId xmlns:p14="http://schemas.microsoft.com/office/powerpoint/2010/main" val="270538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565656"/>
                </a:solidFill>
              </a:rPr>
              <a:t>PAGE NUMBERS, </a:t>
            </a:r>
          </a:p>
          <a:p>
            <a:pPr>
              <a:defRPr/>
            </a:pPr>
            <a:endParaRPr lang="en-US" sz="1800">
              <a:solidFill>
                <a:srgbClr val="565656"/>
              </a:solidFill>
              <a:effectLst/>
              <a:latin typeface="CIDFont+F1"/>
            </a:endParaRPr>
          </a:p>
          <a:p>
            <a:pPr>
              <a:defRPr/>
            </a:pPr>
            <a:r>
              <a:rPr lang="en-US" sz="1800" err="1">
                <a:solidFill>
                  <a:srgbClr val="565656"/>
                </a:solidFill>
                <a:effectLst/>
                <a:latin typeface="CIDFont+F1"/>
              </a:rPr>
              <a:t>eFabless</a:t>
            </a:r>
            <a:r>
              <a:rPr lang="en-US" sz="1800">
                <a:solidFill>
                  <a:srgbClr val="565656"/>
                </a:solidFill>
                <a:latin typeface="CIDFont+F1"/>
              </a:rPr>
              <a:t> </a:t>
            </a:r>
            <a:r>
              <a:rPr lang="en-US" sz="1800">
                <a:solidFill>
                  <a:srgbClr val="565656"/>
                </a:solidFill>
                <a:effectLst/>
                <a:latin typeface="CIDFont+F1"/>
              </a:rPr>
              <a:t>has provided a free fabrication option named</a:t>
            </a:r>
            <a:r>
              <a:rPr lang="en-US" sz="1800">
                <a:solidFill>
                  <a:srgbClr val="565656"/>
                </a:solidFill>
                <a:latin typeface="CIDFont+F1"/>
              </a:rPr>
              <a:t> </a:t>
            </a:r>
            <a:r>
              <a:rPr lang="en-US" sz="1800" err="1">
                <a:solidFill>
                  <a:srgbClr val="565656"/>
                </a:solidFill>
                <a:effectLst/>
                <a:latin typeface="CIDFont+F1"/>
              </a:rPr>
              <a:t>OpenMPW</a:t>
            </a:r>
            <a:r>
              <a:rPr lang="en-US" sz="1800">
                <a:solidFill>
                  <a:srgbClr val="565656"/>
                </a:solidFill>
                <a:latin typeface="CIDFont+F1"/>
              </a:rPr>
              <a:t> </a:t>
            </a:r>
            <a:r>
              <a:rPr lang="en-US" sz="1800">
                <a:solidFill>
                  <a:srgbClr val="565656"/>
                </a:solidFill>
                <a:effectLst/>
                <a:latin typeface="CIDFont+F1"/>
              </a:rPr>
              <a:t>with the</a:t>
            </a:r>
            <a:r>
              <a:rPr lang="en-US" sz="1800">
                <a:solidFill>
                  <a:srgbClr val="565656"/>
                </a:solidFill>
                <a:latin typeface="CIDFont+F1"/>
              </a:rPr>
              <a:t> </a:t>
            </a:r>
            <a:r>
              <a:rPr lang="en-US" sz="1800">
                <a:solidFill>
                  <a:srgbClr val="565656"/>
                </a:solidFill>
                <a:effectLst/>
                <a:latin typeface="CIDFont+F1"/>
              </a:rPr>
              <a:t>requirement that all submissions be open-source, and we will test their</a:t>
            </a:r>
            <a:r>
              <a:rPr lang="en-US" sz="1800">
                <a:solidFill>
                  <a:srgbClr val="565656"/>
                </a:solidFill>
                <a:latin typeface="CIDFont+F1"/>
              </a:rPr>
              <a:t> </a:t>
            </a:r>
            <a:r>
              <a:rPr lang="en-US" sz="1800">
                <a:solidFill>
                  <a:srgbClr val="565656"/>
                </a:solidFill>
                <a:effectLst/>
                <a:latin typeface="CIDFont+F1"/>
              </a:rPr>
              <a:t>manufacturing process and determine its limits.</a:t>
            </a:r>
            <a:r>
              <a:rPr lang="en-US" sz="1800">
                <a:solidFill>
                  <a:srgbClr val="565656"/>
                </a:solidFill>
                <a:latin typeface="CIDFont+F1"/>
              </a:rPr>
              <a:t> </a:t>
            </a:r>
            <a:r>
              <a:rPr lang="en-US" sz="1800">
                <a:solidFill>
                  <a:srgbClr val="565656"/>
                </a:solidFill>
                <a:effectLst/>
                <a:latin typeface="CIDFont+F1"/>
              </a:rPr>
              <a:t>What we</a:t>
            </a:r>
            <a:r>
              <a:rPr lang="en-US" sz="1800">
                <a:solidFill>
                  <a:srgbClr val="565656"/>
                </a:solidFill>
                <a:latin typeface="CIDFont+F1"/>
              </a:rPr>
              <a:t> </a:t>
            </a:r>
            <a:r>
              <a:rPr lang="en-US" sz="1800">
                <a:solidFill>
                  <a:srgbClr val="565656"/>
                </a:solidFill>
                <a:effectLst/>
                <a:latin typeface="CIDFont+F1"/>
              </a:rPr>
              <a:t> learn will be passed down to future users who will use our design as a</a:t>
            </a:r>
            <a:r>
              <a:rPr lang="en-US" sz="1800">
                <a:solidFill>
                  <a:srgbClr val="565656"/>
                </a:solidFill>
                <a:latin typeface="CIDFont+F1"/>
              </a:rPr>
              <a:t> </a:t>
            </a:r>
            <a:r>
              <a:rPr lang="en-US" sz="1800">
                <a:solidFill>
                  <a:srgbClr val="565656"/>
                </a:solidFill>
                <a:effectLst/>
                <a:latin typeface="CIDFont+F1"/>
              </a:rPr>
              <a:t>reference in creating their own for research or other learning tasks.</a:t>
            </a:r>
            <a:r>
              <a:rPr lang="en-US" sz="1800">
                <a:solidFill>
                  <a:srgbClr val="565656"/>
                </a:solidFill>
                <a:latin typeface="CIDFont+F1"/>
              </a:rPr>
              <a:t> </a:t>
            </a:r>
            <a:endParaRPr lang="en-US" sz="1800">
              <a:solidFill>
                <a:srgbClr val="000000"/>
              </a:solidFill>
              <a:latin typeface="CIDFont+F1"/>
              <a:cs typeface="Calibri"/>
            </a:endParaRPr>
          </a:p>
          <a:p>
            <a:endParaRPr lang="en-US"/>
          </a:p>
        </p:txBody>
      </p:sp>
      <p:sp>
        <p:nvSpPr>
          <p:cNvPr id="4" name="Slide Number Placeholder 3"/>
          <p:cNvSpPr>
            <a:spLocks noGrp="1"/>
          </p:cNvSpPr>
          <p:nvPr>
            <p:ph type="sldNum" sz="quarter" idx="5"/>
          </p:nvPr>
        </p:nvSpPr>
        <p:spPr/>
        <p:txBody>
          <a:bodyPr/>
          <a:lstStyle/>
          <a:p>
            <a:fld id="{C01A9848-AB04-49FB-AAD7-29A0C7B71F4B}" type="slidenum">
              <a:rPr lang="en-US" smtClean="0"/>
              <a:t>3</a:t>
            </a:fld>
            <a:endParaRPr lang="en-US"/>
          </a:p>
        </p:txBody>
      </p:sp>
    </p:spTree>
    <p:extLst>
      <p:ext uri="{BB962C8B-B14F-4D97-AF65-F5344CB8AC3E}">
        <p14:creationId xmlns:p14="http://schemas.microsoft.com/office/powerpoint/2010/main" val="1009803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1A9848-AB04-49FB-AAD7-29A0C7B71F4B}" type="slidenum">
              <a:rPr lang="en-US" smtClean="0"/>
              <a:t>34</a:t>
            </a:fld>
            <a:endParaRPr lang="en-US"/>
          </a:p>
        </p:txBody>
      </p:sp>
    </p:spTree>
    <p:extLst>
      <p:ext uri="{BB962C8B-B14F-4D97-AF65-F5344CB8AC3E}">
        <p14:creationId xmlns:p14="http://schemas.microsoft.com/office/powerpoint/2010/main" val="3402596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1A9848-AB04-49FB-AAD7-29A0C7B71F4B}" type="slidenum">
              <a:rPr lang="en-US" smtClean="0"/>
              <a:t>35</a:t>
            </a:fld>
            <a:endParaRPr lang="en-US"/>
          </a:p>
        </p:txBody>
      </p:sp>
    </p:spTree>
    <p:extLst>
      <p:ext uri="{BB962C8B-B14F-4D97-AF65-F5344CB8AC3E}">
        <p14:creationId xmlns:p14="http://schemas.microsoft.com/office/powerpoint/2010/main" val="2600034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1A9848-AB04-49FB-AAD7-29A0C7B71F4B}" type="slidenum">
              <a:rPr lang="en-US" smtClean="0"/>
              <a:t>36</a:t>
            </a:fld>
            <a:endParaRPr lang="en-US"/>
          </a:p>
        </p:txBody>
      </p:sp>
    </p:spTree>
    <p:extLst>
      <p:ext uri="{BB962C8B-B14F-4D97-AF65-F5344CB8AC3E}">
        <p14:creationId xmlns:p14="http://schemas.microsoft.com/office/powerpoint/2010/main" val="1342911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Backdoor SPI module is a custom external SPI interface to the internal modules that does not require the management microcontroller</a:t>
            </a:r>
          </a:p>
          <a:p>
            <a:endParaRPr lang="en-US">
              <a:cs typeface="Calibri"/>
            </a:endParaRPr>
          </a:p>
          <a:p>
            <a:r>
              <a:rPr lang="en-US">
                <a:cs typeface="Calibri"/>
              </a:rPr>
              <a:t>It will allow direct communication with modules from outside of the chip  to ensure that we are able to externally communicate with the chip. </a:t>
            </a:r>
          </a:p>
          <a:p>
            <a:endParaRPr lang="en-US">
              <a:cs typeface="Calibri"/>
            </a:endParaRPr>
          </a:p>
          <a:p>
            <a:r>
              <a:rPr lang="en-US">
                <a:cs typeface="Calibri"/>
              </a:rPr>
              <a:t>One of the major design challenges is to clock domain crossing between the external clock domain and our system clock</a:t>
            </a:r>
          </a:p>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37</a:t>
            </a:fld>
            <a:endParaRPr lang="en-US"/>
          </a:p>
        </p:txBody>
      </p:sp>
    </p:spTree>
    <p:extLst>
      <p:ext uri="{BB962C8B-B14F-4D97-AF65-F5344CB8AC3E}">
        <p14:creationId xmlns:p14="http://schemas.microsoft.com/office/powerpoint/2010/main" val="2103209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38</a:t>
            </a:fld>
            <a:endParaRPr lang="en-US"/>
          </a:p>
        </p:txBody>
      </p:sp>
    </p:spTree>
    <p:extLst>
      <p:ext uri="{BB962C8B-B14F-4D97-AF65-F5344CB8AC3E}">
        <p14:creationId xmlns:p14="http://schemas.microsoft.com/office/powerpoint/2010/main" val="474112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TODO: verify correctness of diagram</a:t>
            </a:r>
          </a:p>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40</a:t>
            </a:fld>
            <a:endParaRPr lang="en-US"/>
          </a:p>
        </p:txBody>
      </p:sp>
    </p:spTree>
    <p:extLst>
      <p:ext uri="{BB962C8B-B14F-4D97-AF65-F5344CB8AC3E}">
        <p14:creationId xmlns:p14="http://schemas.microsoft.com/office/powerpoint/2010/main" val="2620517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TODO: verify correctness of diagram</a:t>
            </a:r>
          </a:p>
          <a:p>
            <a:endParaRPr lang="en-US">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a:t>39</a:t>
            </a:fld>
            <a:endParaRPr lang="en-US"/>
          </a:p>
        </p:txBody>
      </p:sp>
    </p:spTree>
    <p:extLst>
      <p:ext uri="{BB962C8B-B14F-4D97-AF65-F5344CB8AC3E}">
        <p14:creationId xmlns:p14="http://schemas.microsoft.com/office/powerpoint/2010/main" val="151658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a:solidFill>
                  <a:srgbClr val="565656"/>
                </a:solidFill>
                <a:latin typeface="CIDFont+F1"/>
              </a:rPr>
              <a:t>Emphasize lack of institutional knowledge at ISU in transition</a:t>
            </a:r>
            <a:endParaRPr lang="en-US" sz="1800">
              <a:solidFill>
                <a:srgbClr val="565656"/>
              </a:solidFill>
              <a:effectLst/>
              <a:latin typeface="CIDFont+F1"/>
            </a:endParaRPr>
          </a:p>
          <a:p>
            <a:pPr>
              <a:defRPr/>
            </a:pPr>
            <a:endParaRPr lang="en-US" sz="1800">
              <a:solidFill>
                <a:srgbClr val="565656"/>
              </a:solidFill>
              <a:latin typeface="CIDFont+F1"/>
            </a:endParaRPr>
          </a:p>
          <a:p>
            <a:pPr>
              <a:defRPr/>
            </a:pPr>
            <a:endParaRPr lang="en-US" sz="1800">
              <a:solidFill>
                <a:srgbClr val="565656"/>
              </a:solidFill>
              <a:latin typeface="CIDFont+F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err="1">
                <a:solidFill>
                  <a:srgbClr val="565656"/>
                </a:solidFill>
                <a:effectLst/>
                <a:latin typeface="CIDFont+F1"/>
              </a:rPr>
              <a:t>eFabless</a:t>
            </a:r>
            <a:r>
              <a:rPr lang="en-US" sz="1800">
                <a:solidFill>
                  <a:srgbClr val="565656"/>
                </a:solidFill>
                <a:effectLst/>
                <a:latin typeface="CIDFont+F1"/>
              </a:rPr>
              <a:t> has provided a free fabrication option named </a:t>
            </a:r>
            <a:r>
              <a:rPr lang="en-US" sz="1800" err="1">
                <a:solidFill>
                  <a:srgbClr val="565656"/>
                </a:solidFill>
                <a:effectLst/>
                <a:latin typeface="CIDFont+F1"/>
              </a:rPr>
              <a:t>OpenMPW</a:t>
            </a:r>
            <a:r>
              <a:rPr lang="en-US" sz="1800">
                <a:solidFill>
                  <a:srgbClr val="565656"/>
                </a:solidFill>
                <a:effectLst/>
                <a:latin typeface="CIDFont+F1"/>
              </a:rPr>
              <a:t> with the requirement that all submissions be open-source, and we will test their manufacturing process and determine its limits. What we</a:t>
            </a:r>
            <a:r>
              <a:rPr lang="en-US" sz="1800">
                <a:solidFill>
                  <a:srgbClr val="565656"/>
                </a:solidFill>
                <a:latin typeface="CIDFont+F1"/>
              </a:rPr>
              <a:t> </a:t>
            </a:r>
            <a:r>
              <a:rPr lang="en-US" sz="1800">
                <a:solidFill>
                  <a:srgbClr val="565656"/>
                </a:solidFill>
                <a:effectLst/>
                <a:latin typeface="CIDFont+F1"/>
              </a:rPr>
              <a:t> learn will be passed down to future users who will use our design as a reference in creating their own for research or other learning tasks.</a:t>
            </a:r>
            <a:r>
              <a:rPr lang="en-US" sz="1800">
                <a:solidFill>
                  <a:srgbClr val="565656"/>
                </a:solidFill>
                <a:latin typeface="CIDFont+F1"/>
              </a:rPr>
              <a:t> </a:t>
            </a:r>
            <a:endParaRPr lang="en-US"/>
          </a:p>
          <a:p>
            <a:endParaRPr lang="en-US" sz="1800">
              <a:solidFill>
                <a:srgbClr val="565656"/>
              </a:solidFill>
              <a:latin typeface="CIDFont+F1"/>
            </a:endParaRPr>
          </a:p>
          <a:p>
            <a:pPr marL="342900" indent="-342900">
              <a:lnSpc>
                <a:spcPct val="114999"/>
              </a:lnSpc>
              <a:buFont typeface="Arial,Sans-Serif"/>
              <a:buChar char="•"/>
            </a:pPr>
            <a:r>
              <a:rPr lang="en-US">
                <a:solidFill>
                  <a:srgbClr val="565656"/>
                </a:solidFill>
              </a:rPr>
              <a:t>10 mm2 user area</a:t>
            </a:r>
            <a:endParaRPr lang="en-US">
              <a:solidFill>
                <a:srgbClr val="565656"/>
              </a:solidFill>
              <a:cs typeface="Calibri"/>
            </a:endParaRPr>
          </a:p>
          <a:p>
            <a:pPr marL="342900" indent="-342900">
              <a:lnSpc>
                <a:spcPct val="114999"/>
              </a:lnSpc>
              <a:buFont typeface="Arial,Sans-Serif"/>
              <a:buChar char="•"/>
            </a:pPr>
            <a:r>
              <a:rPr lang="en-US" err="1">
                <a:solidFill>
                  <a:srgbClr val="565656"/>
                </a:solidFill>
              </a:rPr>
              <a:t>SkyWater</a:t>
            </a:r>
            <a:r>
              <a:rPr lang="en-US">
                <a:solidFill>
                  <a:srgbClr val="565656"/>
                </a:solidFill>
              </a:rPr>
              <a:t> 130 nm fabrication process</a:t>
            </a:r>
            <a:endParaRPr lang="en-US">
              <a:solidFill>
                <a:srgbClr val="565656"/>
              </a:solidFill>
              <a:cs typeface="Calibri"/>
            </a:endParaRPr>
          </a:p>
          <a:p>
            <a:pPr marL="342900" indent="-342900">
              <a:lnSpc>
                <a:spcPct val="114999"/>
              </a:lnSpc>
              <a:buFont typeface="Arial,Sans-Serif"/>
              <a:buChar char="•"/>
            </a:pPr>
            <a:r>
              <a:rPr lang="en-US">
                <a:solidFill>
                  <a:srgbClr val="565656"/>
                </a:solidFill>
              </a:rPr>
              <a:t>Verilog</a:t>
            </a:r>
            <a:endParaRPr lang="en-US">
              <a:solidFill>
                <a:srgbClr val="565656"/>
              </a:solidFill>
              <a:cs typeface="Calibri"/>
            </a:endParaRPr>
          </a:p>
          <a:p>
            <a:pPr marL="342900" indent="-342900">
              <a:lnSpc>
                <a:spcPct val="114999"/>
              </a:lnSpc>
              <a:buFont typeface="Arial,Sans-Serif"/>
              <a:buChar char="•"/>
            </a:pPr>
            <a:r>
              <a:rPr lang="en-US">
                <a:solidFill>
                  <a:srgbClr val="565656"/>
                </a:solidFill>
              </a:rPr>
              <a:t>Open-source repository</a:t>
            </a:r>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C01A9848-AB04-49FB-AAD7-29A0C7B71F4B}" type="slidenum">
              <a:rPr lang="en-US" smtClean="0"/>
              <a:t>4</a:t>
            </a:fld>
            <a:endParaRPr lang="en-US"/>
          </a:p>
        </p:txBody>
      </p:sp>
    </p:spTree>
    <p:extLst>
      <p:ext uri="{BB962C8B-B14F-4D97-AF65-F5344CB8AC3E}">
        <p14:creationId xmlns:p14="http://schemas.microsoft.com/office/powerpoint/2010/main" val="100980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01A9848-AB04-49FB-AAD7-29A0C7B71F4B}" type="slidenum">
              <a:rPr lang="en-US" smtClean="0"/>
              <a:t>5</a:t>
            </a:fld>
            <a:endParaRPr lang="en-US"/>
          </a:p>
        </p:txBody>
      </p:sp>
    </p:spTree>
    <p:extLst>
      <p:ext uri="{BB962C8B-B14F-4D97-AF65-F5344CB8AC3E}">
        <p14:creationId xmlns:p14="http://schemas.microsoft.com/office/powerpoint/2010/main" val="346496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1A9848-AB04-49FB-AAD7-29A0C7B71F4B}" type="slidenum">
              <a:rPr lang="en-US" smtClean="0"/>
              <a:t>6</a:t>
            </a:fld>
            <a:endParaRPr lang="en-US"/>
          </a:p>
        </p:txBody>
      </p:sp>
    </p:spTree>
    <p:extLst>
      <p:ext uri="{BB962C8B-B14F-4D97-AF65-F5344CB8AC3E}">
        <p14:creationId xmlns:p14="http://schemas.microsoft.com/office/powerpoint/2010/main" val="132675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Muse lacks tool support</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01A9848-AB04-49FB-AAD7-29A0C7B71F4B}" type="slidenum">
              <a:rPr lang="en-US"/>
              <a:t>7</a:t>
            </a:fld>
            <a:endParaRPr lang="en-US"/>
          </a:p>
        </p:txBody>
      </p:sp>
    </p:spTree>
    <p:extLst>
      <p:ext uri="{BB962C8B-B14F-4D97-AF65-F5344CB8AC3E}">
        <p14:creationId xmlns:p14="http://schemas.microsoft.com/office/powerpoint/2010/main" val="168697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Explain that these are very high level point directly to page number assessing them</a:t>
            </a:r>
          </a:p>
          <a:p>
            <a:endParaRPr lang="en-US">
              <a:cs typeface="Calibri"/>
            </a:endParaRPr>
          </a:p>
          <a:p>
            <a:r>
              <a:rPr lang="en-US">
                <a:cs typeface="Calibri"/>
              </a:rPr>
              <a:t>Open MPW have their own set of submission requirements mention here and explain later</a:t>
            </a:r>
          </a:p>
        </p:txBody>
      </p:sp>
      <p:sp>
        <p:nvSpPr>
          <p:cNvPr id="4" name="Slide Number Placeholder 3"/>
          <p:cNvSpPr>
            <a:spLocks noGrp="1"/>
          </p:cNvSpPr>
          <p:nvPr>
            <p:ph type="sldNum" sz="quarter" idx="5"/>
          </p:nvPr>
        </p:nvSpPr>
        <p:spPr/>
        <p:txBody>
          <a:bodyPr/>
          <a:lstStyle/>
          <a:p>
            <a:fld id="{C01A9848-AB04-49FB-AAD7-29A0C7B71F4B}" type="slidenum">
              <a:rPr lang="en-US"/>
              <a:t>9</a:t>
            </a:fld>
            <a:endParaRPr lang="en-US"/>
          </a:p>
        </p:txBody>
      </p:sp>
    </p:spTree>
    <p:extLst>
      <p:ext uri="{BB962C8B-B14F-4D97-AF65-F5344CB8AC3E}">
        <p14:creationId xmlns:p14="http://schemas.microsoft.com/office/powerpoint/2010/main" val="229801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a:t>The first module in our design is the wishbone test module. It is a module that was created to test the functionality of our primary data in the chip the wishbone bus. As shown here the wishbone bus provides a data bus connection between the test module and the onboard management microcontroller. The module provides this functionality by providing a location where wishbone messages can be reliably written and read from. </a:t>
            </a:r>
          </a:p>
          <a:p>
            <a:pPr marL="0" indent="0">
              <a:buNone/>
            </a:pPr>
            <a:endParaRPr lang="en-US" b="0"/>
          </a:p>
          <a:p>
            <a:pPr marL="0" indent="0">
              <a:buNone/>
            </a:pPr>
            <a:r>
              <a:rPr lang="en-US" b="0"/>
              <a:t>The primary purpose for this module is to solidify how to implement and use the wishbone bus.</a:t>
            </a:r>
          </a:p>
          <a:p>
            <a:pPr marL="0" indent="0">
              <a:buNone/>
            </a:pPr>
            <a:endParaRPr lang="en-US" b="0"/>
          </a:p>
          <a:p>
            <a:pPr marL="0" indent="0">
              <a:buNone/>
            </a:pPr>
            <a:r>
              <a:rPr lang="en-US" b="0"/>
              <a:t>Wishbone Test</a:t>
            </a:r>
          </a:p>
          <a:p>
            <a:pPr marL="0" indent="0">
              <a:buNone/>
            </a:pPr>
            <a:endParaRPr lang="en-US" b="0"/>
          </a:p>
          <a:p>
            <a:pPr marL="342900" indent="-342900">
              <a:buChar char="•"/>
            </a:pPr>
            <a:r>
              <a:rPr lang="en-US" b="0"/>
              <a:t>Counter increments every cycle</a:t>
            </a:r>
            <a:endParaRPr lang="en-US"/>
          </a:p>
          <a:p>
            <a:pPr marL="342900" indent="-342900">
              <a:buChar char="•"/>
            </a:pPr>
            <a:r>
              <a:rPr lang="en-US" b="0"/>
              <a:t>Read and write via Wishbone bus or backdoor SPI to verify functionality of communication paths</a:t>
            </a:r>
          </a:p>
          <a:p>
            <a:pPr marL="342900" indent="-342900">
              <a:buChar char="•"/>
            </a:pPr>
            <a:endParaRPr lang="en-US" b="0"/>
          </a:p>
          <a:p>
            <a:pPr marL="342900" indent="-342900">
              <a:buChar char="•"/>
            </a:pPr>
            <a:r>
              <a:rPr lang="en-US" b="0"/>
              <a:t>Revealed a bug in the provided management wrapper</a:t>
            </a:r>
          </a:p>
        </p:txBody>
      </p:sp>
      <p:sp>
        <p:nvSpPr>
          <p:cNvPr id="4" name="Slide Number Placeholder 3"/>
          <p:cNvSpPr>
            <a:spLocks noGrp="1"/>
          </p:cNvSpPr>
          <p:nvPr>
            <p:ph type="sldNum" sz="quarter" idx="5"/>
          </p:nvPr>
        </p:nvSpPr>
        <p:spPr/>
        <p:txBody>
          <a:bodyPr/>
          <a:lstStyle/>
          <a:p>
            <a:fld id="{C01A9848-AB04-49FB-AAD7-29A0C7B71F4B}" type="slidenum">
              <a:rPr lang="en-US"/>
              <a:t>10</a:t>
            </a:fld>
            <a:endParaRPr lang="en-US"/>
          </a:p>
        </p:txBody>
      </p:sp>
    </p:spTree>
    <p:extLst>
      <p:ext uri="{BB962C8B-B14F-4D97-AF65-F5344CB8AC3E}">
        <p14:creationId xmlns:p14="http://schemas.microsoft.com/office/powerpoint/2010/main" val="384947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4"/>
        <p:cNvGrpSpPr/>
        <p:nvPr/>
      </p:nvGrpSpPr>
      <p:grpSpPr>
        <a:xfrm>
          <a:off x="0" y="0"/>
          <a:ext cx="0" cy="0"/>
          <a:chOff x="0" y="0"/>
          <a:chExt cx="0" cy="0"/>
        </a:xfrm>
      </p:grpSpPr>
      <p:sp>
        <p:nvSpPr>
          <p:cNvPr id="135" name="Google Shape;135;p14"/>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36" name="Google Shape;136;p14"/>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7" name="Google Shape;137;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9"/>
        <p:cNvGrpSpPr/>
        <p:nvPr/>
      </p:nvGrpSpPr>
      <p:grpSpPr>
        <a:xfrm>
          <a:off x="0" y="0"/>
          <a:ext cx="0" cy="0"/>
          <a:chOff x="0" y="0"/>
          <a:chExt cx="0" cy="0"/>
        </a:xfrm>
      </p:grpSpPr>
      <p:sp>
        <p:nvSpPr>
          <p:cNvPr id="170" name="Google Shape;170;p23"/>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71" name="Google Shape;171;p23"/>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2" name="TextBox 1">
            <a:extLst>
              <a:ext uri="{FF2B5EF4-FFF2-40B4-BE49-F238E27FC236}">
                <a16:creationId xmlns:a16="http://schemas.microsoft.com/office/drawing/2014/main" id="{1ABF3B9B-53F6-0845-11BA-0A7D7222BB56}"/>
              </a:ext>
            </a:extLst>
          </p:cNvPr>
          <p:cNvSpPr txBox="1"/>
          <p:nvPr userDrawn="1"/>
        </p:nvSpPr>
        <p:spPr>
          <a:xfrm>
            <a:off x="115909" y="6393940"/>
            <a:ext cx="6470374" cy="338554"/>
          </a:xfrm>
          <a:prstGeom prst="rect">
            <a:avLst/>
          </a:prstGeom>
          <a:noFill/>
        </p:spPr>
        <p:txBody>
          <a:bodyPr wrap="square">
            <a:spAutoFit/>
          </a:bodyPr>
          <a:lstStyle/>
          <a:p>
            <a:fld id="{E88946A0-28AA-1341-8293-5D227C336614}" type="slidenum">
              <a:rPr lang="en" sz="1600" smtClean="0">
                <a:solidFill>
                  <a:schemeClr val="bg2">
                    <a:lumMod val="40000"/>
                    <a:lumOff val="60000"/>
                  </a:schemeClr>
                </a:solidFill>
              </a:rPr>
              <a:t>‹#›</a:t>
            </a:fld>
            <a:r>
              <a:rPr lang="en" sz="1600">
                <a:solidFill>
                  <a:schemeClr val="bg2">
                    <a:lumMod val="40000"/>
                    <a:lumOff val="60000"/>
                  </a:schemeClr>
                </a:solidFill>
              </a:rPr>
              <a:t> | sddec23-06</a:t>
            </a:r>
            <a:endParaRPr lang="en" sz="1600">
              <a:solidFill>
                <a:schemeClr val="bg2">
                  <a:lumMod val="40000"/>
                  <a:lumOff val="60000"/>
                </a:schemeClr>
              </a:solidFill>
              <a:cs typeface="Arial"/>
            </a:endParaRP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userDrawn="1">
  <p:cSld name="CUSTOM_1">
    <p:spTree>
      <p:nvGrpSpPr>
        <p:cNvPr id="1" name="Shape 175"/>
        <p:cNvGrpSpPr/>
        <p:nvPr/>
      </p:nvGrpSpPr>
      <p:grpSpPr>
        <a:xfrm>
          <a:off x="0" y="0"/>
          <a:ext cx="0" cy="0"/>
          <a:chOff x="0" y="0"/>
          <a:chExt cx="0" cy="0"/>
        </a:xfrm>
      </p:grpSpPr>
      <p:grpSp>
        <p:nvGrpSpPr>
          <p:cNvPr id="176" name="Google Shape;176;p25"/>
          <p:cNvGrpSpPr/>
          <p:nvPr/>
        </p:nvGrpSpPr>
        <p:grpSpPr>
          <a:xfrm rot="10800000" flipH="1">
            <a:off x="8528348" y="5412518"/>
            <a:ext cx="3681885" cy="1459453"/>
            <a:chOff x="5543377" y="-26649"/>
            <a:chExt cx="3613944" cy="1432522"/>
          </a:xfrm>
        </p:grpSpPr>
        <p:sp>
          <p:nvSpPr>
            <p:cNvPr id="177" name="Google Shape;177;p25"/>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8" name="Google Shape;178;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9" name="Google Shape;179;p25"/>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rgbClr val="FFE599"/>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0" name="Google Shape;180;p25"/>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1" name="Google Shape;181;p25"/>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2" name="Google Shape;182;p25"/>
            <p:cNvSpPr/>
            <p:nvPr/>
          </p:nvSpPr>
          <p:spPr>
            <a:xfrm rot="-5400000">
              <a:off x="8643319"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3" name="Google Shape;183;p25"/>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4" name="Google Shape;184;p25"/>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66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5" name="Google Shape;185;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6" name="Google Shape;186;p25"/>
            <p:cNvSpPr/>
            <p:nvPr/>
          </p:nvSpPr>
          <p:spPr>
            <a:xfrm rot="-5400000">
              <a:off x="7265114"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7" name="Google Shape;187;p25"/>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8" name="Google Shape;188;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9" name="Google Shape;189;p25"/>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FFE599"/>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0" name="Google Shape;190;p25"/>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1" name="Google Shape;191;p25"/>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2" name="Google Shape;192;p25"/>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3" name="Google Shape;193;p25"/>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66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4" name="Google Shape;194;p25"/>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5" name="Google Shape;195;p25"/>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6" name="Google Shape;196;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E599"/>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7" name="Google Shape;197;p25"/>
            <p:cNvSpPr/>
            <p:nvPr/>
          </p:nvSpPr>
          <p:spPr>
            <a:xfrm rot="-5400000">
              <a:off x="7163986"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01" name="Google Shape;201;p25"/>
          <p:cNvGrpSpPr/>
          <p:nvPr/>
        </p:nvGrpSpPr>
        <p:grpSpPr>
          <a:xfrm rot="10800000" flipH="1">
            <a:off x="-603987" y="-35534"/>
            <a:ext cx="2922857" cy="1993572"/>
            <a:chOff x="-293169" y="3658798"/>
            <a:chExt cx="2192143" cy="1495179"/>
          </a:xfrm>
        </p:grpSpPr>
        <p:sp>
          <p:nvSpPr>
            <p:cNvPr id="202" name="Google Shape;202;p25"/>
            <p:cNvSpPr/>
            <p:nvPr/>
          </p:nvSpPr>
          <p:spPr>
            <a:xfrm rot="5400000">
              <a:off x="566876" y="4718563"/>
              <a:ext cx="402082" cy="465014"/>
            </a:xfrm>
            <a:custGeom>
              <a:avLst/>
              <a:gdLst/>
              <a:ahLst/>
              <a:cxnLst/>
              <a:rect l="l" t="t" r="r" b="b"/>
              <a:pathLst>
                <a:path w="27521" h="31823" extrusionOk="0">
                  <a:moveTo>
                    <a:pt x="27521" y="0"/>
                  </a:moveTo>
                  <a:lnTo>
                    <a:pt x="1" y="15978"/>
                  </a:lnTo>
                  <a:lnTo>
                    <a:pt x="27521" y="31823"/>
                  </a:lnTo>
                  <a:lnTo>
                    <a:pt x="27521" y="0"/>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3" name="Google Shape;203;p25"/>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4" name="Google Shape;204;p25"/>
            <p:cNvSpPr/>
            <p:nvPr/>
          </p:nvSpPr>
          <p:spPr>
            <a:xfrm rot="5400000">
              <a:off x="1460748" y="4750112"/>
              <a:ext cx="372910" cy="431215"/>
            </a:xfrm>
            <a:custGeom>
              <a:avLst/>
              <a:gdLst/>
              <a:ahLst/>
              <a:cxnLst/>
              <a:rect l="l" t="t" r="r" b="b"/>
              <a:pathLst>
                <a:path w="27521" h="31824" extrusionOk="0">
                  <a:moveTo>
                    <a:pt x="27521" y="1"/>
                  </a:moveTo>
                  <a:lnTo>
                    <a:pt x="1" y="15845"/>
                  </a:lnTo>
                  <a:lnTo>
                    <a:pt x="27521" y="31823"/>
                  </a:lnTo>
                  <a:lnTo>
                    <a:pt x="27521" y="1"/>
                  </a:lnTo>
                  <a:close/>
                </a:path>
              </a:pathLst>
            </a:custGeom>
            <a:solidFill>
              <a:srgbClr val="66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5" name="Google Shape;205;p25"/>
            <p:cNvSpPr/>
            <p:nvPr/>
          </p:nvSpPr>
          <p:spPr>
            <a:xfrm rot="5400000">
              <a:off x="1135098" y="4642762"/>
              <a:ext cx="376514" cy="64591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6" name="Google Shape;206;p25"/>
            <p:cNvSpPr/>
            <p:nvPr/>
          </p:nvSpPr>
          <p:spPr>
            <a:xfrm rot="5400000">
              <a:off x="813065" y="4375410"/>
              <a:ext cx="374712" cy="433031"/>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7" name="Google Shape;207;p25"/>
            <p:cNvSpPr/>
            <p:nvPr/>
          </p:nvSpPr>
          <p:spPr>
            <a:xfrm rot="5400000">
              <a:off x="597469" y="4376325"/>
              <a:ext cx="374712" cy="431202"/>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8" name="Google Shape;208;p25"/>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9" name="Google Shape;209;p25"/>
            <p:cNvSpPr/>
            <p:nvPr/>
          </p:nvSpPr>
          <p:spPr>
            <a:xfrm rot="5400000">
              <a:off x="1460754" y="4002531"/>
              <a:ext cx="372896" cy="431215"/>
            </a:xfrm>
            <a:custGeom>
              <a:avLst/>
              <a:gdLst/>
              <a:ahLst/>
              <a:cxnLst/>
              <a:rect l="l" t="t" r="r" b="b"/>
              <a:pathLst>
                <a:path w="27520" h="31824" extrusionOk="0">
                  <a:moveTo>
                    <a:pt x="27520" y="1"/>
                  </a:moveTo>
                  <a:lnTo>
                    <a:pt x="0" y="15845"/>
                  </a:lnTo>
                  <a:lnTo>
                    <a:pt x="27520" y="31823"/>
                  </a:lnTo>
                  <a:lnTo>
                    <a:pt x="27520"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0" name="Google Shape;210;p25"/>
            <p:cNvSpPr/>
            <p:nvPr/>
          </p:nvSpPr>
          <p:spPr>
            <a:xfrm rot="5400000">
              <a:off x="1128547" y="3961854"/>
              <a:ext cx="174931" cy="201597"/>
            </a:xfrm>
            <a:custGeom>
              <a:avLst/>
              <a:gdLst/>
              <a:ahLst/>
              <a:cxnLst/>
              <a:rect l="l" t="t" r="r" b="b"/>
              <a:pathLst>
                <a:path w="12910" h="14878" extrusionOk="0">
                  <a:moveTo>
                    <a:pt x="1" y="0"/>
                  </a:moveTo>
                  <a:lnTo>
                    <a:pt x="1" y="14877"/>
                  </a:lnTo>
                  <a:lnTo>
                    <a:pt x="12910" y="7505"/>
                  </a:lnTo>
                  <a:lnTo>
                    <a:pt x="134" y="0"/>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1" name="Google Shape;211;p25"/>
            <p:cNvSpPr/>
            <p:nvPr/>
          </p:nvSpPr>
          <p:spPr>
            <a:xfrm rot="5400000">
              <a:off x="1770825" y="4018351"/>
              <a:ext cx="118427" cy="137871"/>
            </a:xfrm>
            <a:custGeom>
              <a:avLst/>
              <a:gdLst/>
              <a:ahLst/>
              <a:cxnLst/>
              <a:rect l="l" t="t" r="r" b="b"/>
              <a:pathLst>
                <a:path w="8740" h="10175" extrusionOk="0">
                  <a:moveTo>
                    <a:pt x="0" y="1"/>
                  </a:moveTo>
                  <a:lnTo>
                    <a:pt x="0" y="10175"/>
                  </a:lnTo>
                  <a:lnTo>
                    <a:pt x="8740" y="5005"/>
                  </a:lnTo>
                  <a:lnTo>
                    <a:pt x="0"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2" name="Google Shape;212;p25"/>
            <p:cNvSpPr/>
            <p:nvPr/>
          </p:nvSpPr>
          <p:spPr>
            <a:xfrm rot="5400000">
              <a:off x="1135999" y="4268968"/>
              <a:ext cx="374712" cy="64591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3" name="Google Shape;213;p25"/>
            <p:cNvSpPr/>
            <p:nvPr/>
          </p:nvSpPr>
          <p:spPr>
            <a:xfrm rot="5400000">
              <a:off x="1459847" y="4376318"/>
              <a:ext cx="374712" cy="431215"/>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4" name="Google Shape;214;p25"/>
            <p:cNvSpPr/>
            <p:nvPr/>
          </p:nvSpPr>
          <p:spPr>
            <a:xfrm rot="5400000">
              <a:off x="167191" y="4002531"/>
              <a:ext cx="372896" cy="431215"/>
            </a:xfrm>
            <a:custGeom>
              <a:avLst/>
              <a:gdLst/>
              <a:ahLst/>
              <a:cxnLst/>
              <a:rect l="l" t="t" r="r" b="b"/>
              <a:pathLst>
                <a:path w="27520" h="31824" extrusionOk="0">
                  <a:moveTo>
                    <a:pt x="27520" y="1"/>
                  </a:moveTo>
                  <a:lnTo>
                    <a:pt x="0" y="15979"/>
                  </a:lnTo>
                  <a:lnTo>
                    <a:pt x="27520" y="31824"/>
                  </a:lnTo>
                  <a:lnTo>
                    <a:pt x="27520" y="1"/>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5" name="Google Shape;215;p25"/>
            <p:cNvSpPr/>
            <p:nvPr/>
          </p:nvSpPr>
          <p:spPr>
            <a:xfrm rot="5400000">
              <a:off x="-264008" y="3629645"/>
              <a:ext cx="372910" cy="431215"/>
            </a:xfrm>
            <a:custGeom>
              <a:avLst/>
              <a:gdLst/>
              <a:ahLst/>
              <a:cxnLst/>
              <a:rect l="l" t="t" r="r" b="b"/>
              <a:pathLst>
                <a:path w="27521" h="31824" extrusionOk="0">
                  <a:moveTo>
                    <a:pt x="1" y="1"/>
                  </a:moveTo>
                  <a:lnTo>
                    <a:pt x="1" y="31823"/>
                  </a:lnTo>
                  <a:lnTo>
                    <a:pt x="27520" y="15979"/>
                  </a:lnTo>
                  <a:lnTo>
                    <a:pt x="1"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6" name="Google Shape;216;p25"/>
            <p:cNvSpPr/>
            <p:nvPr/>
          </p:nvSpPr>
          <p:spPr>
            <a:xfrm rot="5400000">
              <a:off x="-49317" y="4160717"/>
              <a:ext cx="374712" cy="862417"/>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7" name="Google Shape;217;p25"/>
            <p:cNvSpPr/>
            <p:nvPr/>
          </p:nvSpPr>
          <p:spPr>
            <a:xfrm rot="5400000">
              <a:off x="380972" y="4376325"/>
              <a:ext cx="374712" cy="431202"/>
            </a:xfrm>
            <a:custGeom>
              <a:avLst/>
              <a:gdLst/>
              <a:ahLst/>
              <a:cxnLst/>
              <a:rect l="l" t="t" r="r" b="b"/>
              <a:pathLst>
                <a:path w="27654" h="31823" extrusionOk="0">
                  <a:moveTo>
                    <a:pt x="27654" y="0"/>
                  </a:moveTo>
                  <a:lnTo>
                    <a:pt x="1" y="15845"/>
                  </a:lnTo>
                  <a:lnTo>
                    <a:pt x="27654" y="31823"/>
                  </a:lnTo>
                  <a:lnTo>
                    <a:pt x="27654" y="0"/>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8" name="Google Shape;218;p25"/>
            <p:cNvSpPr/>
            <p:nvPr/>
          </p:nvSpPr>
          <p:spPr>
            <a:xfrm rot="5400000">
              <a:off x="519274" y="4454515"/>
              <a:ext cx="747608" cy="647717"/>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9" name="Google Shape;219;p25"/>
            <p:cNvSpPr/>
            <p:nvPr/>
          </p:nvSpPr>
          <p:spPr>
            <a:xfrm rot="5400000">
              <a:off x="139325" y="4533617"/>
              <a:ext cx="374712" cy="862403"/>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5" name="Text Placeholder 4">
            <a:extLst>
              <a:ext uri="{FF2B5EF4-FFF2-40B4-BE49-F238E27FC236}">
                <a16:creationId xmlns:a16="http://schemas.microsoft.com/office/drawing/2014/main" id="{FDBB4A6C-8814-867C-C111-75DA7999DBE4}"/>
              </a:ext>
            </a:extLst>
          </p:cNvPr>
          <p:cNvSpPr>
            <a:spLocks noGrp="1"/>
          </p:cNvSpPr>
          <p:nvPr>
            <p:ph type="body" sz="quarter" idx="10"/>
          </p:nvPr>
        </p:nvSpPr>
        <p:spPr>
          <a:xfrm>
            <a:off x="358262" y="2965096"/>
            <a:ext cx="5360400" cy="770401"/>
          </a:xfrm>
        </p:spPr>
        <p:txBody>
          <a:bodyPr anchor="ctr"/>
          <a:lstStyle>
            <a:lvl1pPr marL="0" marR="0" indent="0" algn="ctr" defTabSz="914400" rtl="0" eaLnBrk="1" latinLnBrk="0" hangingPunct="1">
              <a:lnSpc>
                <a:spcPct val="100000"/>
              </a:lnSpc>
              <a:spcBef>
                <a:spcPts val="0"/>
              </a:spcBef>
              <a:spcAft>
                <a:spcPts val="0"/>
              </a:spcAft>
              <a:buClr>
                <a:schemeClr val="dk1"/>
              </a:buClr>
              <a:buSzPts val="2800"/>
              <a:buFont typeface="Arial"/>
              <a:buNone/>
              <a:defRPr lang="en-US" sz="6000" b="0" i="0" u="none" strike="noStrike" kern="0" cap="none" dirty="0" smtClean="0">
                <a:solidFill>
                  <a:srgbClr val="CC4125"/>
                </a:solidFill>
                <a:latin typeface="Barlow Condensed"/>
                <a:ea typeface="Arial"/>
                <a:cs typeface="Arial"/>
                <a:sym typeface="Arial"/>
              </a:defRPr>
            </a:lvl1pPr>
            <a:lvl2pPr marL="0" marR="0" indent="0" algn="ctr" defTabSz="914400" rtl="0" eaLnBrk="1" latinLnBrk="0" hangingPunct="1">
              <a:lnSpc>
                <a:spcPct val="100000"/>
              </a:lnSpc>
              <a:spcBef>
                <a:spcPts val="0"/>
              </a:spcBef>
              <a:spcAft>
                <a:spcPts val="0"/>
              </a:spcAft>
              <a:buClr>
                <a:schemeClr val="dk1"/>
              </a:buClr>
              <a:buSzPts val="2800"/>
              <a:buFont typeface="Arial"/>
              <a:buNone/>
              <a:defRPr lang="en-US" sz="6000" b="0" i="0" u="none" strike="noStrike" kern="0" cap="none" dirty="0" smtClean="0">
                <a:solidFill>
                  <a:srgbClr val="CC4125"/>
                </a:solidFill>
                <a:latin typeface="Barlow Condensed"/>
                <a:ea typeface="Arial"/>
                <a:cs typeface="Arial"/>
                <a:sym typeface="Arial"/>
              </a:defRPr>
            </a:lvl2pPr>
            <a:lvl3pPr marL="0" marR="0" indent="0" algn="ctr" defTabSz="914400" rtl="0" eaLnBrk="1" latinLnBrk="0" hangingPunct="1">
              <a:lnSpc>
                <a:spcPct val="100000"/>
              </a:lnSpc>
              <a:spcBef>
                <a:spcPts val="0"/>
              </a:spcBef>
              <a:spcAft>
                <a:spcPts val="0"/>
              </a:spcAft>
              <a:buClr>
                <a:schemeClr val="dk1"/>
              </a:buClr>
              <a:buSzPts val="2800"/>
              <a:buFont typeface="Arial"/>
              <a:buNone/>
              <a:defRPr lang="en-US" sz="6000" b="0" i="0" u="none" strike="noStrike" kern="0" cap="none" dirty="0" smtClean="0">
                <a:solidFill>
                  <a:srgbClr val="CC4125"/>
                </a:solidFill>
                <a:latin typeface="Barlow Condensed"/>
                <a:ea typeface="Arial"/>
                <a:cs typeface="Arial"/>
                <a:sym typeface="Arial"/>
              </a:defRPr>
            </a:lvl3pPr>
            <a:lvl4pPr marL="0" marR="0" indent="0" algn="ctr" defTabSz="914400" rtl="0" eaLnBrk="1" latinLnBrk="0" hangingPunct="1">
              <a:lnSpc>
                <a:spcPct val="100000"/>
              </a:lnSpc>
              <a:spcBef>
                <a:spcPts val="0"/>
              </a:spcBef>
              <a:spcAft>
                <a:spcPts val="0"/>
              </a:spcAft>
              <a:buClr>
                <a:schemeClr val="dk1"/>
              </a:buClr>
              <a:buSzPts val="2800"/>
              <a:buFont typeface="Arial"/>
              <a:buNone/>
              <a:defRPr lang="en-US" sz="6000" b="0" i="0" u="none" strike="noStrike" kern="0" cap="none" dirty="0" smtClean="0">
                <a:solidFill>
                  <a:srgbClr val="CC4125"/>
                </a:solidFill>
                <a:latin typeface="Barlow Condensed"/>
                <a:ea typeface="Arial"/>
                <a:cs typeface="Arial"/>
                <a:sym typeface="Arial"/>
              </a:defRPr>
            </a:lvl4pPr>
            <a:lvl5pPr marL="0" marR="0" indent="0" algn="ctr" defTabSz="914400" rtl="0" eaLnBrk="1" latinLnBrk="0" hangingPunct="1">
              <a:lnSpc>
                <a:spcPct val="100000"/>
              </a:lnSpc>
              <a:spcBef>
                <a:spcPts val="0"/>
              </a:spcBef>
              <a:spcAft>
                <a:spcPts val="0"/>
              </a:spcAft>
              <a:buClr>
                <a:schemeClr val="dk1"/>
              </a:buClr>
              <a:buSzPts val="2800"/>
              <a:buFont typeface="Arial"/>
              <a:buNone/>
              <a:defRPr lang="en-US" sz="6000" b="0" i="0" u="none" strike="noStrike" kern="0" cap="none" dirty="0">
                <a:solidFill>
                  <a:srgbClr val="CC4125"/>
                </a:solidFill>
                <a:latin typeface="Barlow Condensed"/>
                <a:ea typeface="Arial"/>
                <a:cs typeface="Arial"/>
                <a:sym typeface="Arial"/>
              </a:defRPr>
            </a:lvl5pPr>
          </a:lstStyle>
          <a:p>
            <a:pPr lvl="0"/>
            <a:endParaRPr lang="en-US"/>
          </a:p>
        </p:txBody>
      </p:sp>
      <p:sp>
        <p:nvSpPr>
          <p:cNvPr id="7" name="Text Placeholder 6">
            <a:extLst>
              <a:ext uri="{FF2B5EF4-FFF2-40B4-BE49-F238E27FC236}">
                <a16:creationId xmlns:a16="http://schemas.microsoft.com/office/drawing/2014/main" id="{4079D46C-EC90-800A-C2D0-A0EFFD4BB1B9}"/>
              </a:ext>
            </a:extLst>
          </p:cNvPr>
          <p:cNvSpPr>
            <a:spLocks noGrp="1"/>
          </p:cNvSpPr>
          <p:nvPr>
            <p:ph type="body" sz="quarter" idx="11"/>
          </p:nvPr>
        </p:nvSpPr>
        <p:spPr>
          <a:xfrm>
            <a:off x="6932500" y="3525127"/>
            <a:ext cx="3592786" cy="1786240"/>
          </a:xfrm>
        </p:spPr>
        <p:txBody>
          <a:bodyPr/>
          <a:lstStyle>
            <a:lvl1pPr marL="0" indent="0" algn="l" defTabSz="914400" rtl="0" eaLnBrk="1" latinLnBrk="0" hangingPunct="1">
              <a:buFont typeface="Arial" panose="020B0604020202020204" pitchFamily="34" charset="0"/>
              <a:buNone/>
              <a:defRPr lang="en-US" sz="2500" kern="1200" dirty="0" smtClean="0">
                <a:solidFill>
                  <a:srgbClr val="999999"/>
                </a:solidFill>
                <a:latin typeface="Arial"/>
                <a:ea typeface="Arvo"/>
                <a:cs typeface="Arial"/>
              </a:defRPr>
            </a:lvl1pPr>
            <a:lvl2pPr marL="0" algn="l" defTabSz="914400" rtl="0" eaLnBrk="1" latinLnBrk="0" hangingPunct="1">
              <a:defRPr lang="en-US" sz="2500" kern="1200" dirty="0" smtClean="0">
                <a:solidFill>
                  <a:srgbClr val="999999"/>
                </a:solidFill>
                <a:latin typeface="Arial"/>
                <a:ea typeface="Arvo"/>
                <a:cs typeface="Arial"/>
              </a:defRPr>
            </a:lvl2pPr>
            <a:lvl3pPr marL="0" algn="l" defTabSz="914400" rtl="0" eaLnBrk="1" latinLnBrk="0" hangingPunct="1">
              <a:defRPr lang="en-US" sz="2500" kern="1200" dirty="0" smtClean="0">
                <a:solidFill>
                  <a:srgbClr val="999999"/>
                </a:solidFill>
                <a:latin typeface="Arial"/>
                <a:ea typeface="Arvo"/>
                <a:cs typeface="Arial"/>
              </a:defRPr>
            </a:lvl3pPr>
            <a:lvl4pPr marL="0" algn="l" defTabSz="914400" rtl="0" eaLnBrk="1" latinLnBrk="0" hangingPunct="1">
              <a:defRPr lang="en-US" sz="2500" kern="1200" dirty="0" smtClean="0">
                <a:solidFill>
                  <a:srgbClr val="999999"/>
                </a:solidFill>
                <a:latin typeface="Arial"/>
                <a:ea typeface="Arvo"/>
                <a:cs typeface="Arial"/>
              </a:defRPr>
            </a:lvl4pPr>
            <a:lvl5pPr marL="0" algn="l" defTabSz="914400" rtl="0" eaLnBrk="1" latinLnBrk="0" hangingPunct="1">
              <a:defRPr lang="en-US" sz="2500" kern="1200" dirty="0">
                <a:solidFill>
                  <a:srgbClr val="999999"/>
                </a:solidFill>
                <a:latin typeface="Arial"/>
                <a:ea typeface="Arvo"/>
                <a:cs typeface="Arial"/>
              </a:defRPr>
            </a:lvl5pPr>
          </a:lstStyle>
          <a:p>
            <a:pPr lvl="0"/>
            <a:endParaRPr lang="en-US"/>
          </a:p>
        </p:txBody>
      </p:sp>
      <p:sp>
        <p:nvSpPr>
          <p:cNvPr id="3" name="TextBox 2">
            <a:extLst>
              <a:ext uri="{FF2B5EF4-FFF2-40B4-BE49-F238E27FC236}">
                <a16:creationId xmlns:a16="http://schemas.microsoft.com/office/drawing/2014/main" id="{0AF56B9A-14D8-4778-9D3B-75A314861F56}"/>
              </a:ext>
            </a:extLst>
          </p:cNvPr>
          <p:cNvSpPr txBox="1"/>
          <p:nvPr userDrawn="1"/>
        </p:nvSpPr>
        <p:spPr>
          <a:xfrm>
            <a:off x="115909" y="6393940"/>
            <a:ext cx="6470374" cy="338554"/>
          </a:xfrm>
          <a:prstGeom prst="rect">
            <a:avLst/>
          </a:prstGeom>
          <a:noFill/>
        </p:spPr>
        <p:txBody>
          <a:bodyPr wrap="square">
            <a:spAutoFit/>
          </a:bodyPr>
          <a:lstStyle/>
          <a:p>
            <a:fld id="{E88946A0-28AA-1341-8293-5D227C336614}" type="slidenum">
              <a:rPr lang="en" sz="1600" smtClean="0">
                <a:solidFill>
                  <a:schemeClr val="bg2">
                    <a:lumMod val="40000"/>
                    <a:lumOff val="60000"/>
                  </a:schemeClr>
                </a:solidFill>
              </a:rPr>
              <a:t>‹#›</a:t>
            </a:fld>
            <a:r>
              <a:rPr lang="en" sz="1600">
                <a:solidFill>
                  <a:schemeClr val="bg2">
                    <a:lumMod val="40000"/>
                    <a:lumOff val="60000"/>
                  </a:schemeClr>
                </a:solidFill>
              </a:rPr>
              <a:t> | sddec23-06</a:t>
            </a:r>
            <a:endParaRPr lang="en" sz="1600">
              <a:solidFill>
                <a:schemeClr val="bg2">
                  <a:lumMod val="40000"/>
                  <a:lumOff val="60000"/>
                </a:schemeClr>
              </a:solidFill>
              <a:cs typeface="Arial"/>
            </a:endParaRPr>
          </a:p>
        </p:txBody>
      </p:sp>
      <p:cxnSp>
        <p:nvCxnSpPr>
          <p:cNvPr id="2" name="Google Shape;200;p25">
            <a:extLst>
              <a:ext uri="{FF2B5EF4-FFF2-40B4-BE49-F238E27FC236}">
                <a16:creationId xmlns:a16="http://schemas.microsoft.com/office/drawing/2014/main" id="{C381E355-D2C9-0881-AE9B-CAD0159A67FB}"/>
              </a:ext>
            </a:extLst>
          </p:cNvPr>
          <p:cNvCxnSpPr/>
          <p:nvPr userDrawn="1"/>
        </p:nvCxnSpPr>
        <p:spPr>
          <a:xfrm>
            <a:off x="6831600" y="3476317"/>
            <a:ext cx="5360400" cy="0"/>
          </a:xfrm>
          <a:prstGeom prst="straightConnector1">
            <a:avLst/>
          </a:prstGeom>
          <a:noFill/>
          <a:ln w="28575" cap="flat" cmpd="sng">
            <a:solidFill>
              <a:schemeClr val="accent4"/>
            </a:solidFill>
            <a:prstDash val="solid"/>
            <a:round/>
            <a:headEnd type="none" w="sm" len="sm"/>
            <a:tailEnd type="none" w="sm" len="sm"/>
          </a:ln>
        </p:spPr>
      </p:cxn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preserve="1">
  <p:cSld name="1_TITLE + TEXT">
    <p:spTree>
      <p:nvGrpSpPr>
        <p:cNvPr id="1" name="Shape 175"/>
        <p:cNvGrpSpPr/>
        <p:nvPr/>
      </p:nvGrpSpPr>
      <p:grpSpPr>
        <a:xfrm>
          <a:off x="0" y="0"/>
          <a:ext cx="0" cy="0"/>
          <a:chOff x="0" y="0"/>
          <a:chExt cx="0" cy="0"/>
        </a:xfrm>
      </p:grpSpPr>
      <p:grpSp>
        <p:nvGrpSpPr>
          <p:cNvPr id="176" name="Google Shape;176;p25"/>
          <p:cNvGrpSpPr/>
          <p:nvPr/>
        </p:nvGrpSpPr>
        <p:grpSpPr>
          <a:xfrm rot="10800000" flipH="1">
            <a:off x="8528348" y="5412518"/>
            <a:ext cx="3681885" cy="1459453"/>
            <a:chOff x="5543377" y="-26649"/>
            <a:chExt cx="3613944" cy="1432522"/>
          </a:xfrm>
        </p:grpSpPr>
        <p:sp>
          <p:nvSpPr>
            <p:cNvPr id="177" name="Google Shape;177;p25"/>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8" name="Google Shape;178;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9" name="Google Shape;179;p25"/>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rgbClr val="FFE599"/>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0" name="Google Shape;180;p25"/>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1" name="Google Shape;181;p25"/>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2" name="Google Shape;182;p25"/>
            <p:cNvSpPr/>
            <p:nvPr/>
          </p:nvSpPr>
          <p:spPr>
            <a:xfrm rot="-5400000">
              <a:off x="8643319"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3" name="Google Shape;183;p25"/>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4" name="Google Shape;184;p25"/>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66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5" name="Google Shape;185;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6" name="Google Shape;186;p25"/>
            <p:cNvSpPr/>
            <p:nvPr/>
          </p:nvSpPr>
          <p:spPr>
            <a:xfrm rot="-5400000">
              <a:off x="7265114"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7" name="Google Shape;187;p25"/>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8" name="Google Shape;188;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9" name="Google Shape;189;p25"/>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FFE599"/>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0" name="Google Shape;190;p25"/>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1" name="Google Shape;191;p25"/>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2" name="Google Shape;192;p25"/>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3" name="Google Shape;193;p25"/>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66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4" name="Google Shape;194;p25"/>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5" name="Google Shape;195;p25"/>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6" name="Google Shape;196;p2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E599"/>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97" name="Google Shape;197;p25"/>
            <p:cNvSpPr/>
            <p:nvPr/>
          </p:nvSpPr>
          <p:spPr>
            <a:xfrm rot="-5400000">
              <a:off x="7163986"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98" name="Google Shape;198;p25"/>
          <p:cNvSpPr txBox="1">
            <a:spLocks noGrp="1"/>
          </p:cNvSpPr>
          <p:nvPr>
            <p:ph type="ctrTitle"/>
          </p:nvPr>
        </p:nvSpPr>
        <p:spPr>
          <a:xfrm>
            <a:off x="5744065" y="2756647"/>
            <a:ext cx="4392400" cy="7704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4800"/>
              <a:buNone/>
              <a:defRPr sz="6400"/>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99" name="Google Shape;199;p25"/>
          <p:cNvSpPr txBox="1">
            <a:spLocks noGrp="1"/>
          </p:cNvSpPr>
          <p:nvPr>
            <p:ph type="subTitle" idx="1"/>
          </p:nvPr>
        </p:nvSpPr>
        <p:spPr>
          <a:xfrm>
            <a:off x="2491000" y="3610951"/>
            <a:ext cx="5360400" cy="490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186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200" name="Google Shape;200;p25"/>
          <p:cNvCxnSpPr/>
          <p:nvPr/>
        </p:nvCxnSpPr>
        <p:spPr>
          <a:xfrm>
            <a:off x="6831600" y="3476317"/>
            <a:ext cx="5360400" cy="0"/>
          </a:xfrm>
          <a:prstGeom prst="straightConnector1">
            <a:avLst/>
          </a:prstGeom>
          <a:noFill/>
          <a:ln w="28575" cap="flat" cmpd="sng">
            <a:solidFill>
              <a:schemeClr val="accent4"/>
            </a:solidFill>
            <a:prstDash val="solid"/>
            <a:round/>
            <a:headEnd type="none" w="sm" len="sm"/>
            <a:tailEnd type="none" w="sm" len="sm"/>
          </a:ln>
        </p:spPr>
      </p:cxnSp>
      <p:grpSp>
        <p:nvGrpSpPr>
          <p:cNvPr id="201" name="Google Shape;201;p25"/>
          <p:cNvGrpSpPr/>
          <p:nvPr/>
        </p:nvGrpSpPr>
        <p:grpSpPr>
          <a:xfrm rot="10800000" flipH="1">
            <a:off x="-603987" y="-35534"/>
            <a:ext cx="2922857" cy="1993572"/>
            <a:chOff x="-293169" y="3658798"/>
            <a:chExt cx="2192143" cy="1495179"/>
          </a:xfrm>
        </p:grpSpPr>
        <p:sp>
          <p:nvSpPr>
            <p:cNvPr id="202" name="Google Shape;202;p25"/>
            <p:cNvSpPr/>
            <p:nvPr/>
          </p:nvSpPr>
          <p:spPr>
            <a:xfrm rot="5400000">
              <a:off x="566876" y="4718563"/>
              <a:ext cx="402082" cy="465014"/>
            </a:xfrm>
            <a:custGeom>
              <a:avLst/>
              <a:gdLst/>
              <a:ahLst/>
              <a:cxnLst/>
              <a:rect l="l" t="t" r="r" b="b"/>
              <a:pathLst>
                <a:path w="27521" h="31823" extrusionOk="0">
                  <a:moveTo>
                    <a:pt x="27521" y="0"/>
                  </a:moveTo>
                  <a:lnTo>
                    <a:pt x="1" y="15978"/>
                  </a:lnTo>
                  <a:lnTo>
                    <a:pt x="27521" y="31823"/>
                  </a:lnTo>
                  <a:lnTo>
                    <a:pt x="27521" y="0"/>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3" name="Google Shape;203;p25"/>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4" name="Google Shape;204;p25"/>
            <p:cNvSpPr/>
            <p:nvPr/>
          </p:nvSpPr>
          <p:spPr>
            <a:xfrm rot="5400000">
              <a:off x="1460748" y="4750112"/>
              <a:ext cx="372910" cy="431215"/>
            </a:xfrm>
            <a:custGeom>
              <a:avLst/>
              <a:gdLst/>
              <a:ahLst/>
              <a:cxnLst/>
              <a:rect l="l" t="t" r="r" b="b"/>
              <a:pathLst>
                <a:path w="27521" h="31824" extrusionOk="0">
                  <a:moveTo>
                    <a:pt x="27521" y="1"/>
                  </a:moveTo>
                  <a:lnTo>
                    <a:pt x="1" y="15845"/>
                  </a:lnTo>
                  <a:lnTo>
                    <a:pt x="27521" y="31823"/>
                  </a:lnTo>
                  <a:lnTo>
                    <a:pt x="27521" y="1"/>
                  </a:lnTo>
                  <a:close/>
                </a:path>
              </a:pathLst>
            </a:custGeom>
            <a:solidFill>
              <a:srgbClr val="66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5" name="Google Shape;205;p25"/>
            <p:cNvSpPr/>
            <p:nvPr/>
          </p:nvSpPr>
          <p:spPr>
            <a:xfrm rot="5400000">
              <a:off x="1135098" y="4642762"/>
              <a:ext cx="376514" cy="64591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6" name="Google Shape;206;p25"/>
            <p:cNvSpPr/>
            <p:nvPr/>
          </p:nvSpPr>
          <p:spPr>
            <a:xfrm rot="5400000">
              <a:off x="813065" y="4375410"/>
              <a:ext cx="374712" cy="433031"/>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7" name="Google Shape;207;p25"/>
            <p:cNvSpPr/>
            <p:nvPr/>
          </p:nvSpPr>
          <p:spPr>
            <a:xfrm rot="5400000">
              <a:off x="597469" y="4376325"/>
              <a:ext cx="374712" cy="431202"/>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8" name="Google Shape;208;p25"/>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9" name="Google Shape;209;p25"/>
            <p:cNvSpPr/>
            <p:nvPr/>
          </p:nvSpPr>
          <p:spPr>
            <a:xfrm rot="5400000">
              <a:off x="1460754" y="4002531"/>
              <a:ext cx="372896" cy="431215"/>
            </a:xfrm>
            <a:custGeom>
              <a:avLst/>
              <a:gdLst/>
              <a:ahLst/>
              <a:cxnLst/>
              <a:rect l="l" t="t" r="r" b="b"/>
              <a:pathLst>
                <a:path w="27520" h="31824" extrusionOk="0">
                  <a:moveTo>
                    <a:pt x="27520" y="1"/>
                  </a:moveTo>
                  <a:lnTo>
                    <a:pt x="0" y="15845"/>
                  </a:lnTo>
                  <a:lnTo>
                    <a:pt x="27520" y="31823"/>
                  </a:lnTo>
                  <a:lnTo>
                    <a:pt x="27520"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0" name="Google Shape;210;p25"/>
            <p:cNvSpPr/>
            <p:nvPr/>
          </p:nvSpPr>
          <p:spPr>
            <a:xfrm rot="5400000">
              <a:off x="1128547" y="3961854"/>
              <a:ext cx="174931" cy="201597"/>
            </a:xfrm>
            <a:custGeom>
              <a:avLst/>
              <a:gdLst/>
              <a:ahLst/>
              <a:cxnLst/>
              <a:rect l="l" t="t" r="r" b="b"/>
              <a:pathLst>
                <a:path w="12910" h="14878" extrusionOk="0">
                  <a:moveTo>
                    <a:pt x="1" y="0"/>
                  </a:moveTo>
                  <a:lnTo>
                    <a:pt x="1" y="14877"/>
                  </a:lnTo>
                  <a:lnTo>
                    <a:pt x="12910" y="7505"/>
                  </a:lnTo>
                  <a:lnTo>
                    <a:pt x="134" y="0"/>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1" name="Google Shape;211;p25"/>
            <p:cNvSpPr/>
            <p:nvPr/>
          </p:nvSpPr>
          <p:spPr>
            <a:xfrm rot="5400000">
              <a:off x="1770825" y="4018351"/>
              <a:ext cx="118427" cy="137871"/>
            </a:xfrm>
            <a:custGeom>
              <a:avLst/>
              <a:gdLst/>
              <a:ahLst/>
              <a:cxnLst/>
              <a:rect l="l" t="t" r="r" b="b"/>
              <a:pathLst>
                <a:path w="8740" h="10175" extrusionOk="0">
                  <a:moveTo>
                    <a:pt x="0" y="1"/>
                  </a:moveTo>
                  <a:lnTo>
                    <a:pt x="0" y="10175"/>
                  </a:lnTo>
                  <a:lnTo>
                    <a:pt x="8740" y="5005"/>
                  </a:lnTo>
                  <a:lnTo>
                    <a:pt x="0"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2" name="Google Shape;212;p25"/>
            <p:cNvSpPr/>
            <p:nvPr/>
          </p:nvSpPr>
          <p:spPr>
            <a:xfrm rot="5400000">
              <a:off x="1135999" y="4268968"/>
              <a:ext cx="374712" cy="64591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3" name="Google Shape;213;p25"/>
            <p:cNvSpPr/>
            <p:nvPr/>
          </p:nvSpPr>
          <p:spPr>
            <a:xfrm rot="5400000">
              <a:off x="1459847" y="4376318"/>
              <a:ext cx="374712" cy="431215"/>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4" name="Google Shape;214;p25"/>
            <p:cNvSpPr/>
            <p:nvPr/>
          </p:nvSpPr>
          <p:spPr>
            <a:xfrm rot="5400000">
              <a:off x="167191" y="4002531"/>
              <a:ext cx="372896" cy="431215"/>
            </a:xfrm>
            <a:custGeom>
              <a:avLst/>
              <a:gdLst/>
              <a:ahLst/>
              <a:cxnLst/>
              <a:rect l="l" t="t" r="r" b="b"/>
              <a:pathLst>
                <a:path w="27520" h="31824" extrusionOk="0">
                  <a:moveTo>
                    <a:pt x="27520" y="1"/>
                  </a:moveTo>
                  <a:lnTo>
                    <a:pt x="0" y="15979"/>
                  </a:lnTo>
                  <a:lnTo>
                    <a:pt x="27520" y="31824"/>
                  </a:lnTo>
                  <a:lnTo>
                    <a:pt x="27520" y="1"/>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5" name="Google Shape;215;p25"/>
            <p:cNvSpPr/>
            <p:nvPr/>
          </p:nvSpPr>
          <p:spPr>
            <a:xfrm rot="5400000">
              <a:off x="-264008" y="3629645"/>
              <a:ext cx="372910" cy="431215"/>
            </a:xfrm>
            <a:custGeom>
              <a:avLst/>
              <a:gdLst/>
              <a:ahLst/>
              <a:cxnLst/>
              <a:rect l="l" t="t" r="r" b="b"/>
              <a:pathLst>
                <a:path w="27521" h="31824" extrusionOk="0">
                  <a:moveTo>
                    <a:pt x="1" y="1"/>
                  </a:moveTo>
                  <a:lnTo>
                    <a:pt x="1" y="31823"/>
                  </a:lnTo>
                  <a:lnTo>
                    <a:pt x="27520" y="15979"/>
                  </a:lnTo>
                  <a:lnTo>
                    <a:pt x="1"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6" name="Google Shape;216;p25"/>
            <p:cNvSpPr/>
            <p:nvPr/>
          </p:nvSpPr>
          <p:spPr>
            <a:xfrm rot="5400000">
              <a:off x="-49317" y="4160717"/>
              <a:ext cx="374712" cy="862417"/>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CC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7" name="Google Shape;217;p25"/>
            <p:cNvSpPr/>
            <p:nvPr/>
          </p:nvSpPr>
          <p:spPr>
            <a:xfrm rot="5400000">
              <a:off x="380972" y="4376325"/>
              <a:ext cx="374712" cy="431202"/>
            </a:xfrm>
            <a:custGeom>
              <a:avLst/>
              <a:gdLst/>
              <a:ahLst/>
              <a:cxnLst/>
              <a:rect l="l" t="t" r="r" b="b"/>
              <a:pathLst>
                <a:path w="27654" h="31823" extrusionOk="0">
                  <a:moveTo>
                    <a:pt x="27654" y="0"/>
                  </a:moveTo>
                  <a:lnTo>
                    <a:pt x="1" y="15845"/>
                  </a:lnTo>
                  <a:lnTo>
                    <a:pt x="27654" y="31823"/>
                  </a:lnTo>
                  <a:lnTo>
                    <a:pt x="27654" y="0"/>
                  </a:lnTo>
                  <a:close/>
                </a:path>
              </a:pathLst>
            </a:custGeom>
            <a:solidFill>
              <a:srgbClr val="E69138"/>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8" name="Google Shape;218;p25"/>
            <p:cNvSpPr/>
            <p:nvPr/>
          </p:nvSpPr>
          <p:spPr>
            <a:xfrm rot="5400000">
              <a:off x="519274" y="4454515"/>
              <a:ext cx="747608" cy="647717"/>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D966"/>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9" name="Google Shape;219;p25"/>
            <p:cNvSpPr/>
            <p:nvPr/>
          </p:nvSpPr>
          <p:spPr>
            <a:xfrm rot="5400000">
              <a:off x="139325" y="4533617"/>
              <a:ext cx="374712" cy="862403"/>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990000"/>
            </a:soli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89284894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0" name="Google Shape;140;p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41"/>
        <p:cNvGrpSpPr/>
        <p:nvPr/>
      </p:nvGrpSpPr>
      <p:grpSpPr>
        <a:xfrm>
          <a:off x="0" y="0"/>
          <a:ext cx="0" cy="0"/>
          <a:chOff x="0" y="0"/>
          <a:chExt cx="0" cy="0"/>
        </a:xfrm>
      </p:grpSpPr>
      <p:sp>
        <p:nvSpPr>
          <p:cNvPr id="3" name="Snip Diagonal Corner Rectangle 2">
            <a:extLst>
              <a:ext uri="{FF2B5EF4-FFF2-40B4-BE49-F238E27FC236}">
                <a16:creationId xmlns:a16="http://schemas.microsoft.com/office/drawing/2014/main" id="{70B8EE41-305E-1835-A73A-41AD1D7F1A0D}"/>
              </a:ext>
            </a:extLst>
          </p:cNvPr>
          <p:cNvSpPr/>
          <p:nvPr userDrawn="1"/>
        </p:nvSpPr>
        <p:spPr>
          <a:xfrm>
            <a:off x="9052560" y="-376517"/>
            <a:ext cx="3506992" cy="956314"/>
          </a:xfrm>
          <a:prstGeom prst="snip2DiagRect">
            <a:avLst/>
          </a:prstGeom>
          <a:solidFill>
            <a:srgbClr val="6B1200"/>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Google Shape;142;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b="0" i="0" u="none" strike="noStrike" kern="0" cap="none">
                <a:solidFill>
                  <a:srgbClr val="D9D9D9"/>
                </a:solidFill>
                <a:latin typeface="Barlow Condensed"/>
                <a:ea typeface="Barlow Condensed"/>
                <a:cs typeface="Barlow Condensed"/>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 name="TextBox 1">
            <a:extLst>
              <a:ext uri="{FF2B5EF4-FFF2-40B4-BE49-F238E27FC236}">
                <a16:creationId xmlns:a16="http://schemas.microsoft.com/office/drawing/2014/main" id="{144AD9D4-B0D6-207E-0A9A-59B55506B1EE}"/>
              </a:ext>
            </a:extLst>
          </p:cNvPr>
          <p:cNvSpPr txBox="1"/>
          <p:nvPr userDrawn="1"/>
        </p:nvSpPr>
        <p:spPr>
          <a:xfrm>
            <a:off x="115909" y="6393940"/>
            <a:ext cx="6470374" cy="338554"/>
          </a:xfrm>
          <a:prstGeom prst="rect">
            <a:avLst/>
          </a:prstGeom>
          <a:noFill/>
        </p:spPr>
        <p:txBody>
          <a:bodyPr wrap="square">
            <a:spAutoFit/>
          </a:bodyPr>
          <a:lstStyle/>
          <a:p>
            <a:fld id="{E88946A0-28AA-1341-8293-5D227C336614}" type="slidenum">
              <a:rPr lang="en" sz="1600" smtClean="0">
                <a:solidFill>
                  <a:schemeClr val="bg2">
                    <a:lumMod val="40000"/>
                    <a:lumOff val="60000"/>
                  </a:schemeClr>
                </a:solidFill>
              </a:rPr>
              <a:t>‹#›</a:t>
            </a:fld>
            <a:r>
              <a:rPr lang="en" sz="1600">
                <a:solidFill>
                  <a:schemeClr val="bg2">
                    <a:lumMod val="40000"/>
                    <a:lumOff val="60000"/>
                  </a:schemeClr>
                </a:solidFill>
              </a:rPr>
              <a:t> | sddec23-06</a:t>
            </a:r>
            <a:endParaRPr lang="en" sz="1600">
              <a:solidFill>
                <a:schemeClr val="bg2">
                  <a:lumMod val="40000"/>
                  <a:lumOff val="60000"/>
                </a:schemeClr>
              </a:solidFill>
              <a:cs typeface="Arial"/>
            </a:endParaRPr>
          </a:p>
        </p:txBody>
      </p:sp>
      <p:sp>
        <p:nvSpPr>
          <p:cNvPr id="14" name="Text Placeholder 13">
            <a:extLst>
              <a:ext uri="{FF2B5EF4-FFF2-40B4-BE49-F238E27FC236}">
                <a16:creationId xmlns:a16="http://schemas.microsoft.com/office/drawing/2014/main" id="{B686AAD5-739C-FB86-A29B-FF860EA538B2}"/>
              </a:ext>
            </a:extLst>
          </p:cNvPr>
          <p:cNvSpPr>
            <a:spLocks noGrp="1"/>
          </p:cNvSpPr>
          <p:nvPr>
            <p:ph type="body" sz="quarter" idx="11"/>
          </p:nvPr>
        </p:nvSpPr>
        <p:spPr>
          <a:xfrm>
            <a:off x="415598" y="1536634"/>
            <a:ext cx="11360801" cy="4555200"/>
          </a:xfrm>
        </p:spPr>
        <p:txBody>
          <a:bodyPr/>
          <a:lstStyle>
            <a:lvl1pPr marL="0" marR="0" indent="0" algn="l" rtl="0">
              <a:lnSpc>
                <a:spcPct val="114999"/>
              </a:lnSpc>
              <a:spcBef>
                <a:spcPts val="0"/>
              </a:spcBef>
              <a:spcAft>
                <a:spcPts val="0"/>
              </a:spcAft>
              <a:buClr>
                <a:schemeClr val="dk2"/>
              </a:buClr>
              <a:buSzPts val="1800"/>
              <a:buFont typeface="Arial"/>
              <a:buNone/>
              <a:defRPr lang="en-US" sz="2400" b="1" i="0" u="none" strike="noStrike" cap="none" dirty="0" smtClean="0">
                <a:solidFill>
                  <a:schemeClr val="bg1">
                    <a:lumMod val="85000"/>
                  </a:schemeClr>
                </a:solidFill>
                <a:latin typeface="Arial"/>
                <a:ea typeface="Arial"/>
                <a:cs typeface="Arial"/>
                <a:sym typeface="Arial"/>
              </a:defRPr>
            </a:lvl1pPr>
            <a:lvl2pPr marL="380365" marR="0"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2pPr>
            <a:lvl3pPr marL="380365" marR="0"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3pPr>
            <a:lvl4pPr marL="380365" marR="0"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4pPr>
            <a:lvl5pPr marL="380365" marR="0" indent="-380365" algn="l" rtl="0">
              <a:lnSpc>
                <a:spcPct val="114999"/>
              </a:lnSpc>
              <a:spcBef>
                <a:spcPts val="0"/>
              </a:spcBef>
              <a:spcAft>
                <a:spcPts val="0"/>
              </a:spcAft>
              <a:buClr>
                <a:schemeClr val="dk2"/>
              </a:buClr>
              <a:buSzPts val="1800"/>
              <a:buFont typeface="Calibri"/>
              <a:buChar char="-"/>
              <a:defRPr lang="en-US" sz="2400" b="0" i="0" u="none" strike="noStrike" cap="none" dirty="0">
                <a:solidFill>
                  <a:schemeClr val="bg1">
                    <a:lumMod val="85000"/>
                  </a:schemeClr>
                </a:solidFill>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01B59D95-1F25-1AFB-7520-AAF8C9DB1103}"/>
              </a:ext>
            </a:extLst>
          </p:cNvPr>
          <p:cNvSpPr>
            <a:spLocks noGrp="1"/>
          </p:cNvSpPr>
          <p:nvPr>
            <p:ph type="body" sz="quarter" idx="12" hasCustomPrompt="1"/>
          </p:nvPr>
        </p:nvSpPr>
        <p:spPr>
          <a:xfrm>
            <a:off x="9680553" y="6393940"/>
            <a:ext cx="2395538" cy="338138"/>
          </a:xfrm>
        </p:spPr>
        <p:txBody>
          <a:bodyPr anchor="ctr"/>
          <a:lstStyle>
            <a:lvl1pPr marL="0" indent="0" algn="r" defTabSz="914400" rtl="0" eaLnBrk="1" latinLnBrk="0" hangingPunct="1">
              <a:buNone/>
              <a:defRPr lang="en-US" sz="1600" kern="1200" dirty="0" smtClean="0">
                <a:solidFill>
                  <a:schemeClr val="bg2">
                    <a:lumMod val="40000"/>
                    <a:lumOff val="60000"/>
                  </a:schemeClr>
                </a:solidFill>
                <a:latin typeface="+mn-lt"/>
                <a:ea typeface="+mn-ea"/>
                <a:cs typeface="+mn-cs"/>
              </a:defRPr>
            </a:lvl1pPr>
            <a:lvl2pPr marL="0" indent="0" algn="l" defTabSz="914400" rtl="0" eaLnBrk="1" latinLnBrk="0" hangingPunct="1">
              <a:buNone/>
              <a:defRPr lang="en-US" sz="1600" kern="1200" dirty="0" smtClean="0">
                <a:solidFill>
                  <a:schemeClr val="bg2">
                    <a:lumMod val="40000"/>
                    <a:lumOff val="60000"/>
                  </a:schemeClr>
                </a:solidFill>
                <a:latin typeface="+mn-lt"/>
                <a:ea typeface="+mn-ea"/>
                <a:cs typeface="+mn-cs"/>
              </a:defRPr>
            </a:lvl2pPr>
            <a:lvl3pPr marL="0" indent="0" algn="l" defTabSz="914400" rtl="0" eaLnBrk="1" latinLnBrk="0" hangingPunct="1">
              <a:buNone/>
              <a:defRPr lang="en-US" sz="1600" kern="1200" dirty="0" smtClean="0">
                <a:solidFill>
                  <a:schemeClr val="bg2">
                    <a:lumMod val="40000"/>
                    <a:lumOff val="60000"/>
                  </a:schemeClr>
                </a:solidFill>
                <a:latin typeface="+mn-lt"/>
                <a:ea typeface="+mn-ea"/>
                <a:cs typeface="+mn-cs"/>
              </a:defRPr>
            </a:lvl3pPr>
            <a:lvl4pPr marL="0" indent="0" algn="l" defTabSz="914400" rtl="0" eaLnBrk="1" latinLnBrk="0" hangingPunct="1">
              <a:buNone/>
              <a:defRPr lang="en-US" sz="1600" kern="1200" dirty="0" smtClean="0">
                <a:solidFill>
                  <a:schemeClr val="bg2">
                    <a:lumMod val="40000"/>
                    <a:lumOff val="60000"/>
                  </a:schemeClr>
                </a:solidFill>
                <a:latin typeface="+mn-lt"/>
                <a:ea typeface="+mn-ea"/>
                <a:cs typeface="+mn-cs"/>
              </a:defRPr>
            </a:lvl4pPr>
            <a:lvl5pPr marL="0" indent="0" algn="l" defTabSz="914400" rtl="0" eaLnBrk="1" latinLnBrk="0" hangingPunct="1">
              <a:buNone/>
              <a:defRPr lang="en-US" sz="1600" kern="1200" dirty="0">
                <a:solidFill>
                  <a:schemeClr val="bg2">
                    <a:lumMod val="40000"/>
                    <a:lumOff val="60000"/>
                  </a:schemeClr>
                </a:solidFill>
                <a:latin typeface="+mn-lt"/>
                <a:ea typeface="+mn-ea"/>
                <a:cs typeface="+mn-cs"/>
              </a:defRPr>
            </a:lvl5pPr>
          </a:lstStyle>
          <a:p>
            <a:pPr lvl="0"/>
            <a:r>
              <a:rPr lang="en-US"/>
              <a:t>pp. ##-##</a:t>
            </a:r>
          </a:p>
        </p:txBody>
      </p:sp>
      <p:sp>
        <p:nvSpPr>
          <p:cNvPr id="6" name="Text Placeholder 5">
            <a:extLst>
              <a:ext uri="{FF2B5EF4-FFF2-40B4-BE49-F238E27FC236}">
                <a16:creationId xmlns:a16="http://schemas.microsoft.com/office/drawing/2014/main" id="{170E7440-7065-A1A7-74AD-59D2974DA6EE}"/>
              </a:ext>
            </a:extLst>
          </p:cNvPr>
          <p:cNvSpPr>
            <a:spLocks noGrp="1"/>
          </p:cNvSpPr>
          <p:nvPr>
            <p:ph type="body" sz="quarter" idx="13" hasCustomPrompt="1"/>
          </p:nvPr>
        </p:nvSpPr>
        <p:spPr>
          <a:xfrm>
            <a:off x="9052560" y="0"/>
            <a:ext cx="3139440" cy="579438"/>
          </a:xfrm>
        </p:spPr>
        <p:txBody>
          <a:bodyPr anchor="ctr" anchorCtr="0"/>
          <a:lstStyle>
            <a:lvl1pPr marL="0" indent="0" algn="ctr" defTabSz="914400" rtl="0" eaLnBrk="1" latinLnBrk="0" hangingPunct="1">
              <a:buNone/>
              <a:defRPr lang="en-US" sz="1800" kern="1200" dirty="0" smtClean="0">
                <a:solidFill>
                  <a:schemeClr val="lt1"/>
                </a:solidFill>
                <a:latin typeface="+mn-lt"/>
                <a:ea typeface="+mn-ea"/>
                <a:cs typeface="+mn-cs"/>
              </a:defRPr>
            </a:lvl1pPr>
            <a:lvl2pPr marL="0" indent="0" algn="ctr" defTabSz="914400" rtl="0" eaLnBrk="1" latinLnBrk="0" hangingPunct="1">
              <a:buNone/>
              <a:defRPr lang="en-US" sz="1800" kern="1200" dirty="0" smtClean="0">
                <a:solidFill>
                  <a:schemeClr val="lt1"/>
                </a:solidFill>
                <a:latin typeface="+mn-lt"/>
                <a:ea typeface="+mn-ea"/>
                <a:cs typeface="+mn-cs"/>
              </a:defRPr>
            </a:lvl2pPr>
            <a:lvl3pPr marL="0" indent="0" algn="ctr" defTabSz="914400" rtl="0" eaLnBrk="1" latinLnBrk="0" hangingPunct="1">
              <a:buNone/>
              <a:defRPr lang="en-US" sz="1800" kern="1200" dirty="0" smtClean="0">
                <a:solidFill>
                  <a:schemeClr val="lt1"/>
                </a:solidFill>
                <a:latin typeface="+mn-lt"/>
                <a:ea typeface="+mn-ea"/>
                <a:cs typeface="+mn-cs"/>
              </a:defRPr>
            </a:lvl3pPr>
            <a:lvl4pPr marL="0" indent="0" algn="ctr" defTabSz="914400" rtl="0" eaLnBrk="1" latinLnBrk="0" hangingPunct="1">
              <a:buNone/>
              <a:defRPr lang="en-US" sz="1800" kern="1200" dirty="0" smtClean="0">
                <a:solidFill>
                  <a:schemeClr val="lt1"/>
                </a:solidFill>
                <a:latin typeface="+mn-lt"/>
                <a:ea typeface="+mn-ea"/>
                <a:cs typeface="+mn-cs"/>
              </a:defRPr>
            </a:lvl4pPr>
            <a:lvl5pPr marL="0" indent="0" algn="ctr" defTabSz="914400" rtl="0" eaLnBrk="1" latinLnBrk="0" hangingPunct="1">
              <a:buNone/>
              <a:defRPr lang="en-US" sz="1800" kern="1200" dirty="0">
                <a:solidFill>
                  <a:schemeClr val="lt1"/>
                </a:solidFill>
                <a:latin typeface="+mn-lt"/>
                <a:ea typeface="+mn-ea"/>
                <a:cs typeface="+mn-cs"/>
              </a:defRPr>
            </a:lvl5pPr>
          </a:lstStyle>
          <a:p>
            <a:pPr lvl="0"/>
            <a:r>
              <a:rPr lang="en-US"/>
              <a:t>Placeholder</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5"/>
        <p:cNvGrpSpPr/>
        <p:nvPr/>
      </p:nvGrpSpPr>
      <p:grpSpPr>
        <a:xfrm>
          <a:off x="0" y="0"/>
          <a:ext cx="0" cy="0"/>
          <a:chOff x="0" y="0"/>
          <a:chExt cx="0" cy="0"/>
        </a:xfrm>
      </p:grpSpPr>
      <p:sp>
        <p:nvSpPr>
          <p:cNvPr id="146" name="Google Shape;146;p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 name="Google Shape;147;p17"/>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148" name="Google Shape;148;p17"/>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149" name="Google Shape;149;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55" name="Google Shape;155;p19"/>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156" name="Google Shape;156;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59" name="Google Shape;159;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0"/>
        <p:cNvGrpSpPr/>
        <p:nvPr/>
      </p:nvGrpSpPr>
      <p:grpSpPr>
        <a:xfrm>
          <a:off x="0" y="0"/>
          <a:ext cx="0" cy="0"/>
          <a:chOff x="0" y="0"/>
          <a:chExt cx="0" cy="0"/>
        </a:xfrm>
      </p:grpSpPr>
      <p:sp>
        <p:nvSpPr>
          <p:cNvPr id="161" name="Google Shape;161;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162" name="Google Shape;162;p21"/>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56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63" name="Google Shape;163;p21"/>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4" name="Google Shape;164;p21"/>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165" name="Google Shape;165;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6"/>
        <p:cNvGrpSpPr/>
        <p:nvPr/>
      </p:nvGrpSpPr>
      <p:grpSpPr>
        <a:xfrm>
          <a:off x="0" y="0"/>
          <a:ext cx="0" cy="0"/>
          <a:chOff x="0" y="0"/>
          <a:chExt cx="0" cy="0"/>
        </a:xfrm>
      </p:grpSpPr>
      <p:sp>
        <p:nvSpPr>
          <p:cNvPr id="167" name="Google Shape;167;p2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a:lvl1pPr>
          </a:lstStyle>
          <a:p>
            <a:endParaRP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2" name="Google Shape;132;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33" name="Google Shape;13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3" r:id="rId13"/>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6"/>
          <p:cNvSpPr txBox="1">
            <a:spLocks noGrp="1"/>
          </p:cNvSpPr>
          <p:nvPr>
            <p:ph type="ctrTitle"/>
          </p:nvPr>
        </p:nvSpPr>
        <p:spPr>
          <a:xfrm>
            <a:off x="6754700" y="2658600"/>
            <a:ext cx="4392400" cy="770400"/>
          </a:xfrm>
          <a:prstGeom prst="rect">
            <a:avLst/>
          </a:prstGeom>
        </p:spPr>
        <p:txBody>
          <a:bodyPr spcFirstLastPara="1" wrap="square" lIns="121900" tIns="121900" rIns="121900" bIns="121900" anchor="ctr" anchorCtr="0">
            <a:noAutofit/>
          </a:bodyPr>
          <a:lstStyle/>
          <a:p>
            <a:pPr algn="l"/>
            <a:r>
              <a:rPr lang="en" sz="3200">
                <a:solidFill>
                  <a:schemeClr val="bg1">
                    <a:lumMod val="85000"/>
                  </a:schemeClr>
                </a:solidFill>
                <a:latin typeface="Barlow Condensed"/>
              </a:rPr>
              <a:t>Digital ASIC Design</a:t>
            </a:r>
            <a:br>
              <a:rPr lang="en" sz="3200">
                <a:latin typeface="Barlow Condensed"/>
              </a:rPr>
            </a:br>
            <a:r>
              <a:rPr lang="en" sz="3200">
                <a:solidFill>
                  <a:srgbClr val="CC4125"/>
                </a:solidFill>
                <a:latin typeface="Barlow Condensed"/>
              </a:rPr>
              <a:t>Industry Panel Presentation </a:t>
            </a:r>
            <a:endParaRPr lang="en-US"/>
          </a:p>
          <a:p>
            <a:pPr algn="l"/>
            <a:endParaRPr lang="en" sz="3200">
              <a:solidFill>
                <a:srgbClr val="CC4125"/>
              </a:solidFill>
              <a:latin typeface="Barlow Condensed"/>
            </a:endParaRPr>
          </a:p>
        </p:txBody>
      </p:sp>
      <p:sp>
        <p:nvSpPr>
          <p:cNvPr id="225" name="Google Shape;225;p26"/>
          <p:cNvSpPr txBox="1"/>
          <p:nvPr/>
        </p:nvSpPr>
        <p:spPr>
          <a:xfrm>
            <a:off x="6754700" y="3588934"/>
            <a:ext cx="3592000" cy="1786241"/>
          </a:xfrm>
          <a:prstGeom prst="rect">
            <a:avLst/>
          </a:prstGeom>
          <a:noFill/>
          <a:ln>
            <a:noFill/>
          </a:ln>
        </p:spPr>
        <p:txBody>
          <a:bodyPr spcFirstLastPara="1" wrap="square" lIns="121900" tIns="121900" rIns="121900" bIns="121900" anchor="t" anchorCtr="0">
            <a:noAutofit/>
          </a:bodyPr>
          <a:lstStyle/>
          <a:p>
            <a:r>
              <a:rPr lang="en" sz="2500">
                <a:solidFill>
                  <a:srgbClr val="999999"/>
                </a:solidFill>
                <a:cs typeface="Arial"/>
              </a:rPr>
              <a:t>Gregory Ling</a:t>
            </a:r>
            <a:endParaRPr lang="en"/>
          </a:p>
          <a:p>
            <a:r>
              <a:rPr lang="en" sz="2500">
                <a:solidFill>
                  <a:srgbClr val="999999"/>
                </a:solidFill>
                <a:ea typeface="Arvo"/>
                <a:cs typeface="Arial"/>
              </a:rPr>
              <a:t>Will </a:t>
            </a:r>
            <a:r>
              <a:rPr lang="en" sz="2500" err="1">
                <a:solidFill>
                  <a:srgbClr val="999999"/>
                </a:solidFill>
                <a:ea typeface="Arvo"/>
                <a:cs typeface="Arial"/>
              </a:rPr>
              <a:t>Galles</a:t>
            </a:r>
            <a:endParaRPr lang="en" sz="2500">
              <a:solidFill>
                <a:srgbClr val="999999"/>
              </a:solidFill>
              <a:ea typeface="Arvo"/>
            </a:endParaRPr>
          </a:p>
          <a:p>
            <a:r>
              <a:rPr lang="en" sz="2500">
                <a:solidFill>
                  <a:srgbClr val="999999"/>
                </a:solidFill>
                <a:ea typeface="Arvo"/>
              </a:rPr>
              <a:t>Jake Hafele</a:t>
            </a:r>
            <a:endParaRPr lang="en" sz="2500"/>
          </a:p>
          <a:p>
            <a:r>
              <a:rPr lang="en" sz="2500">
                <a:solidFill>
                  <a:srgbClr val="999999"/>
                </a:solidFill>
                <a:ea typeface="Arvo"/>
              </a:rPr>
              <a:t>Cade Breeding</a:t>
            </a:r>
            <a:endParaRPr lang="en" sz="2500">
              <a:solidFill>
                <a:srgbClr val="999999"/>
              </a:solidFill>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endParaRPr>
          </a:p>
          <a:p>
            <a:endParaRPr sz="2533">
              <a:solidFill>
                <a:srgbClr val="D9D9D9"/>
              </a:solidFill>
              <a:latin typeface="Arvo"/>
              <a:ea typeface="Arvo"/>
              <a:cs typeface="Arvo"/>
              <a:sym typeface="Arvo"/>
            </a:endParaRPr>
          </a:p>
          <a:p>
            <a:endParaRPr sz="2533">
              <a:solidFill>
                <a:srgbClr val="D9D9D9"/>
              </a:solidFill>
              <a:latin typeface="Arvo"/>
              <a:ea typeface="Arvo"/>
              <a:cs typeface="Arvo"/>
              <a:sym typeface="Arvo"/>
            </a:endParaRPr>
          </a:p>
        </p:txBody>
      </p:sp>
      <p:sp>
        <p:nvSpPr>
          <p:cNvPr id="226" name="Google Shape;226;p26"/>
          <p:cNvSpPr txBox="1"/>
          <p:nvPr/>
        </p:nvSpPr>
        <p:spPr>
          <a:xfrm>
            <a:off x="202438" y="4825861"/>
            <a:ext cx="7719648" cy="1673692"/>
          </a:xfrm>
          <a:prstGeom prst="rect">
            <a:avLst/>
          </a:prstGeom>
          <a:noFill/>
          <a:ln>
            <a:noFill/>
          </a:ln>
        </p:spPr>
        <p:txBody>
          <a:bodyPr spcFirstLastPara="1" wrap="square" lIns="121900" tIns="121900" rIns="121900" bIns="121900" anchor="t" anchorCtr="0">
            <a:noAutofit/>
          </a:bodyPr>
          <a:lstStyle/>
          <a:p>
            <a:r>
              <a:rPr lang="en" sz="2500">
                <a:solidFill>
                  <a:srgbClr val="999999"/>
                </a:solidFill>
                <a:latin typeface="Arvo"/>
                <a:ea typeface="Arvo"/>
                <a:cs typeface="Arvo"/>
                <a:sym typeface="Arvo"/>
              </a:rPr>
              <a:t>Class: </a:t>
            </a:r>
            <a:r>
              <a:rPr lang="en" sz="2500">
                <a:solidFill>
                  <a:srgbClr val="D9D9D9"/>
                </a:solidFill>
                <a:latin typeface="Arvo"/>
                <a:ea typeface="Arvo"/>
                <a:cs typeface="Arvo"/>
                <a:sym typeface="Arvo"/>
              </a:rPr>
              <a:t>CPR E 492</a:t>
            </a:r>
            <a:endParaRPr sz="2500">
              <a:solidFill>
                <a:srgbClr val="D9D9D9"/>
              </a:solidFill>
              <a:latin typeface="Arvo"/>
              <a:ea typeface="Arvo"/>
              <a:cs typeface="Arvo"/>
              <a:sym typeface="Arvo"/>
            </a:endParaRPr>
          </a:p>
          <a:p>
            <a:r>
              <a:rPr lang="en" sz="2500">
                <a:solidFill>
                  <a:srgbClr val="999999"/>
                </a:solidFill>
                <a:ea typeface="+mn-lt"/>
                <a:cs typeface="+mn-lt"/>
              </a:rPr>
              <a:t>Group: </a:t>
            </a:r>
            <a:r>
              <a:rPr lang="en" sz="2500">
                <a:solidFill>
                  <a:srgbClr val="D9D9D9"/>
                </a:solidFill>
                <a:ea typeface="+mn-lt"/>
                <a:cs typeface="+mn-lt"/>
              </a:rPr>
              <a:t>sddec23-06</a:t>
            </a:r>
            <a:endParaRPr lang="en"/>
          </a:p>
          <a:p>
            <a:r>
              <a:rPr lang="en-US" sz="2500">
                <a:solidFill>
                  <a:srgbClr val="999999"/>
                </a:solidFill>
                <a:latin typeface="Arvo"/>
                <a:ea typeface="Arvo"/>
                <a:cs typeface="Arvo"/>
                <a:sym typeface="Arvo"/>
              </a:rPr>
              <a:t>Client/Advisor:</a:t>
            </a:r>
            <a:r>
              <a:rPr lang="en-US" sz="2500">
                <a:solidFill>
                  <a:srgbClr val="D9D9D9"/>
                </a:solidFill>
                <a:latin typeface="Arvo"/>
                <a:ea typeface="Arvo"/>
                <a:cs typeface="Arvo"/>
                <a:sym typeface="Arvo"/>
              </a:rPr>
              <a:t> Dr. </a:t>
            </a:r>
            <a:r>
              <a:rPr lang="en-US" sz="2500" err="1">
                <a:solidFill>
                  <a:srgbClr val="D9D9D9"/>
                </a:solidFill>
                <a:latin typeface="Arvo"/>
                <a:ea typeface="Arvo"/>
                <a:cs typeface="Arvo"/>
                <a:sym typeface="Arvo"/>
              </a:rPr>
              <a:t>Duwe</a:t>
            </a:r>
            <a:endParaRPr lang="en-US" sz="2500">
              <a:solidFill>
                <a:srgbClr val="D9D9D9"/>
              </a:solidFill>
              <a:latin typeface="Arvo"/>
              <a:ea typeface="Arvo"/>
              <a:cs typeface="Arvo"/>
            </a:endParaRPr>
          </a:p>
          <a:p>
            <a:r>
              <a:rPr lang="en-US" sz="2500">
                <a:solidFill>
                  <a:srgbClr val="999999"/>
                </a:solidFill>
                <a:ea typeface="+mn-lt"/>
                <a:cs typeface="+mn-lt"/>
              </a:rPr>
              <a:t>Website:</a:t>
            </a:r>
            <a:r>
              <a:rPr lang="en-US" sz="2500">
                <a:solidFill>
                  <a:srgbClr val="D9D9D9"/>
                </a:solidFill>
                <a:ea typeface="+mn-lt"/>
                <a:cs typeface="+mn-lt"/>
              </a:rPr>
              <a:t> </a:t>
            </a:r>
            <a:r>
              <a:rPr lang="en-US" sz="2500" u="sng">
                <a:solidFill>
                  <a:schemeClr val="bg2">
                    <a:lumMod val="20000"/>
                    <a:lumOff val="80000"/>
                  </a:schemeClr>
                </a:solidFill>
                <a:ea typeface="+mn-lt"/>
                <a:cs typeface="+mn-lt"/>
              </a:rPr>
              <a:t>http://sddec23-06.sd.ece.iastate.edu/</a:t>
            </a:r>
            <a:endParaRPr lang="en-US" u="sng">
              <a:solidFill>
                <a:schemeClr val="bg2">
                  <a:lumMod val="20000"/>
                  <a:lumOff val="80000"/>
                </a:schemeClr>
              </a:solidFill>
              <a:ea typeface="+mn-lt"/>
              <a:cs typeface="+mn-lt"/>
            </a:endParaRPr>
          </a:p>
          <a:p>
            <a:endParaRPr lang="en-US" sz="2500">
              <a:solidFill>
                <a:schemeClr val="bg1"/>
              </a:solidFill>
              <a:latin typeface="Arvo"/>
              <a:ea typeface="Arvo"/>
              <a:cs typeface="Arvo"/>
            </a:endParaRPr>
          </a:p>
          <a:p>
            <a:endParaRPr lang="en-US" sz="2500">
              <a:solidFill>
                <a:srgbClr val="D9D9D9"/>
              </a:solidFill>
              <a:latin typeface="Arvo"/>
              <a:ea typeface="Arvo"/>
              <a:cs typeface="Arvo"/>
            </a:endParaRPr>
          </a:p>
          <a:p>
            <a:endParaRPr lang="en-US" sz="2533">
              <a:solidFill>
                <a:srgbClr val="D9D9D9"/>
              </a:solidFill>
              <a:latin typeface="Arvo"/>
              <a:ea typeface="Arvo"/>
              <a:cs typeface="Arvo"/>
            </a:endParaRPr>
          </a:p>
        </p:txBody>
      </p:sp>
      <p:pic>
        <p:nvPicPr>
          <p:cNvPr id="8" name="Picture 7" descr="A picture containing electronics, circuit&#10;&#10;Description automatically generated">
            <a:extLst>
              <a:ext uri="{FF2B5EF4-FFF2-40B4-BE49-F238E27FC236}">
                <a16:creationId xmlns:a16="http://schemas.microsoft.com/office/drawing/2014/main" id="{2A3AA673-C7BC-9B95-F377-2AAA2AA4D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36" y="770717"/>
            <a:ext cx="6095297" cy="3951434"/>
          </a:xfrm>
          <a:prstGeom prst="rect">
            <a:avLst/>
          </a:prstGeom>
        </p:spPr>
      </p:pic>
      <p:pic>
        <p:nvPicPr>
          <p:cNvPr id="10" name="Picture 9" descr="Qr code&#10;&#10;Description automatically generated">
            <a:extLst>
              <a:ext uri="{FF2B5EF4-FFF2-40B4-BE49-F238E27FC236}">
                <a16:creationId xmlns:a16="http://schemas.microsoft.com/office/drawing/2014/main" id="{ADDA6A11-FA5D-DADE-0FDB-AA41687B9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7250" y="197708"/>
            <a:ext cx="1964038" cy="1964038"/>
          </a:xfrm>
          <a:prstGeom prst="rect">
            <a:avLst/>
          </a:prstGeom>
          <a:ln w="57150">
            <a:solidFill>
              <a:schemeClr val="bg1"/>
            </a:solidFill>
          </a:ln>
        </p:spPr>
      </p:pic>
      <p:sp>
        <p:nvSpPr>
          <p:cNvPr id="4" name="TextBox 3">
            <a:extLst>
              <a:ext uri="{FF2B5EF4-FFF2-40B4-BE49-F238E27FC236}">
                <a16:creationId xmlns:a16="http://schemas.microsoft.com/office/drawing/2014/main" id="{2EE46F40-C968-48C4-AC91-4852AB1AA519}"/>
              </a:ext>
            </a:extLst>
          </p:cNvPr>
          <p:cNvSpPr txBox="1"/>
          <p:nvPr/>
        </p:nvSpPr>
        <p:spPr>
          <a:xfrm>
            <a:off x="5875428" y="2912638"/>
            <a:ext cx="632205" cy="262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lumMod val="75000"/>
                  </a:schemeClr>
                </a:solidFill>
                <a:latin typeface="Arial"/>
                <a:ea typeface="+mn-lt"/>
                <a:cs typeface="Arial"/>
              </a:rPr>
              <a:t>[1]</a:t>
            </a:r>
          </a:p>
        </p:txBody>
      </p:sp>
    </p:spTree>
    <p:extLst>
      <p:ext uri="{BB962C8B-B14F-4D97-AF65-F5344CB8AC3E}">
        <p14:creationId xmlns:p14="http://schemas.microsoft.com/office/powerpoint/2010/main" val="107762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EADD5C9-471B-C744-F2E4-234951277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09" y="3351520"/>
            <a:ext cx="8133091" cy="17048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FDCA31-957E-EE20-A03D-6A5AFF33D3ED}"/>
              </a:ext>
            </a:extLst>
          </p:cNvPr>
          <p:cNvSpPr>
            <a:spLocks noGrp="1"/>
          </p:cNvSpPr>
          <p:nvPr>
            <p:ph type="title"/>
          </p:nvPr>
        </p:nvSpPr>
        <p:spPr/>
        <p:txBody>
          <a:bodyPr/>
          <a:lstStyle/>
          <a:p>
            <a:r>
              <a:rPr lang="en-US"/>
              <a:t>Wishbone Test Module</a:t>
            </a:r>
          </a:p>
        </p:txBody>
      </p:sp>
      <p:sp>
        <p:nvSpPr>
          <p:cNvPr id="4" name="Text Placeholder 3">
            <a:extLst>
              <a:ext uri="{FF2B5EF4-FFF2-40B4-BE49-F238E27FC236}">
                <a16:creationId xmlns:a16="http://schemas.microsoft.com/office/drawing/2014/main" id="{A47371B4-B4D2-F3F2-75AD-1F90B9ECC817}"/>
              </a:ext>
            </a:extLst>
          </p:cNvPr>
          <p:cNvSpPr>
            <a:spLocks noGrp="1"/>
          </p:cNvSpPr>
          <p:nvPr>
            <p:ph type="body" sz="quarter" idx="12"/>
          </p:nvPr>
        </p:nvSpPr>
        <p:spPr/>
        <p:txBody>
          <a:bodyPr/>
          <a:lstStyle/>
          <a:p>
            <a:r>
              <a:rPr lang="en-US">
                <a:cs typeface="Arial"/>
              </a:rPr>
              <a:t>p. 85</a:t>
            </a:r>
          </a:p>
        </p:txBody>
      </p:sp>
      <p:sp>
        <p:nvSpPr>
          <p:cNvPr id="7" name="TextBox 6">
            <a:extLst>
              <a:ext uri="{FF2B5EF4-FFF2-40B4-BE49-F238E27FC236}">
                <a16:creationId xmlns:a16="http://schemas.microsoft.com/office/drawing/2014/main" id="{F9AA0661-E7DA-16DB-961C-28FFE47782AC}"/>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Design</a:t>
            </a:r>
          </a:p>
        </p:txBody>
      </p:sp>
      <p:sp>
        <p:nvSpPr>
          <p:cNvPr id="3" name="TextBox 2">
            <a:extLst>
              <a:ext uri="{FF2B5EF4-FFF2-40B4-BE49-F238E27FC236}">
                <a16:creationId xmlns:a16="http://schemas.microsoft.com/office/drawing/2014/main" id="{CBFD2A2A-3B3D-8E40-3AE1-646C92E415E8}"/>
              </a:ext>
            </a:extLst>
          </p:cNvPr>
          <p:cNvSpPr txBox="1"/>
          <p:nvPr/>
        </p:nvSpPr>
        <p:spPr>
          <a:xfrm>
            <a:off x="9268941" y="701157"/>
            <a:ext cx="272819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bg1">
                    <a:lumMod val="85000"/>
                  </a:schemeClr>
                </a:solidFill>
                <a:latin typeface="Arial"/>
                <a:cs typeface="Arial"/>
                <a:sym typeface="Arial"/>
              </a:rPr>
              <a:t>Purpose</a:t>
            </a:r>
            <a:endParaRPr lang="en-US">
              <a:solidFill>
                <a:schemeClr val="bg1">
                  <a:lumMod val="85000"/>
                </a:schemeClr>
              </a:solidFill>
              <a:cs typeface="Arial"/>
            </a:endParaRPr>
          </a:p>
          <a:p>
            <a:r>
              <a:rPr lang="en-US" sz="2400">
                <a:solidFill>
                  <a:schemeClr val="bg1">
                    <a:lumMod val="85000"/>
                  </a:schemeClr>
                </a:solidFill>
                <a:latin typeface="Arial"/>
                <a:cs typeface="Arial"/>
              </a:rPr>
              <a:t>Test on chip communication buses</a:t>
            </a:r>
          </a:p>
        </p:txBody>
      </p:sp>
    </p:spTree>
    <p:extLst>
      <p:ext uri="{BB962C8B-B14F-4D97-AF65-F5344CB8AC3E}">
        <p14:creationId xmlns:p14="http://schemas.microsoft.com/office/powerpoint/2010/main" val="4265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59B518BE-73B1-11BB-FD5E-F002228C3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250" y="3369190"/>
            <a:ext cx="9649609" cy="2667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FDCA31-957E-EE20-A03D-6A5AFF33D3ED}"/>
              </a:ext>
            </a:extLst>
          </p:cNvPr>
          <p:cNvSpPr>
            <a:spLocks noGrp="1"/>
          </p:cNvSpPr>
          <p:nvPr>
            <p:ph type="title"/>
          </p:nvPr>
        </p:nvSpPr>
        <p:spPr/>
        <p:txBody>
          <a:bodyPr/>
          <a:lstStyle/>
          <a:p>
            <a:r>
              <a:rPr lang="en-US"/>
              <a:t>DSP Accelerator Module</a:t>
            </a:r>
          </a:p>
        </p:txBody>
      </p:sp>
      <p:sp>
        <p:nvSpPr>
          <p:cNvPr id="4" name="Text Placeholder 3">
            <a:extLst>
              <a:ext uri="{FF2B5EF4-FFF2-40B4-BE49-F238E27FC236}">
                <a16:creationId xmlns:a16="http://schemas.microsoft.com/office/drawing/2014/main" id="{A47371B4-B4D2-F3F2-75AD-1F90B9ECC817}"/>
              </a:ext>
            </a:extLst>
          </p:cNvPr>
          <p:cNvSpPr>
            <a:spLocks noGrp="1"/>
          </p:cNvSpPr>
          <p:nvPr>
            <p:ph type="body" sz="quarter" idx="12"/>
          </p:nvPr>
        </p:nvSpPr>
        <p:spPr/>
        <p:txBody>
          <a:bodyPr/>
          <a:lstStyle/>
          <a:p>
            <a:r>
              <a:rPr lang="en-US">
                <a:cs typeface="Arial"/>
              </a:rPr>
              <a:t>pp. 81-83</a:t>
            </a:r>
          </a:p>
        </p:txBody>
      </p:sp>
      <p:sp>
        <p:nvSpPr>
          <p:cNvPr id="7" name="TextBox 6">
            <a:extLst>
              <a:ext uri="{FF2B5EF4-FFF2-40B4-BE49-F238E27FC236}">
                <a16:creationId xmlns:a16="http://schemas.microsoft.com/office/drawing/2014/main" id="{F9AA0661-E7DA-16DB-961C-28FFE47782AC}"/>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Design</a:t>
            </a:r>
          </a:p>
        </p:txBody>
      </p:sp>
      <p:sp>
        <p:nvSpPr>
          <p:cNvPr id="3" name="TextBox 2">
            <a:extLst>
              <a:ext uri="{FF2B5EF4-FFF2-40B4-BE49-F238E27FC236}">
                <a16:creationId xmlns:a16="http://schemas.microsoft.com/office/drawing/2014/main" id="{D524A8D1-797D-7E5C-CDC1-9D103986BAF1}"/>
              </a:ext>
            </a:extLst>
          </p:cNvPr>
          <p:cNvSpPr txBox="1"/>
          <p:nvPr/>
        </p:nvSpPr>
        <p:spPr>
          <a:xfrm>
            <a:off x="9268941" y="701157"/>
            <a:ext cx="272819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bg1">
                    <a:lumMod val="85000"/>
                  </a:schemeClr>
                </a:solidFill>
                <a:latin typeface="Arial"/>
                <a:cs typeface="Arial"/>
                <a:sym typeface="Arial"/>
              </a:rPr>
              <a:t>Purpose</a:t>
            </a:r>
            <a:endParaRPr lang="en-US">
              <a:solidFill>
                <a:schemeClr val="bg1">
                  <a:lumMod val="85000"/>
                </a:schemeClr>
              </a:solidFill>
              <a:cs typeface="Arial"/>
            </a:endParaRPr>
          </a:p>
          <a:p>
            <a:r>
              <a:rPr lang="en-US" sz="2400">
                <a:solidFill>
                  <a:schemeClr val="bg1">
                    <a:lumMod val="85000"/>
                  </a:schemeClr>
                </a:solidFill>
                <a:latin typeface="Arial"/>
                <a:cs typeface="Arial"/>
              </a:rPr>
              <a:t>Utilize OpenRAM generated SRAM</a:t>
            </a:r>
          </a:p>
          <a:p>
            <a:r>
              <a:rPr lang="en-US" sz="2400">
                <a:solidFill>
                  <a:schemeClr val="bg1">
                    <a:lumMod val="85000"/>
                  </a:schemeClr>
                </a:solidFill>
                <a:latin typeface="Arial"/>
                <a:cs typeface="Arial"/>
              </a:rPr>
              <a:t>Implement a more complex design</a:t>
            </a:r>
          </a:p>
        </p:txBody>
      </p:sp>
    </p:spTree>
    <p:extLst>
      <p:ext uri="{BB962C8B-B14F-4D97-AF65-F5344CB8AC3E}">
        <p14:creationId xmlns:p14="http://schemas.microsoft.com/office/powerpoint/2010/main" val="2628499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623BAB0-B983-9EA0-9A7D-855FAC9B1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459" y="2826509"/>
            <a:ext cx="9580922" cy="31984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FDCA31-957E-EE20-A03D-6A5AFF33D3ED}"/>
              </a:ext>
            </a:extLst>
          </p:cNvPr>
          <p:cNvSpPr>
            <a:spLocks noGrp="1"/>
          </p:cNvSpPr>
          <p:nvPr>
            <p:ph type="title"/>
          </p:nvPr>
        </p:nvSpPr>
        <p:spPr/>
        <p:txBody>
          <a:bodyPr/>
          <a:lstStyle/>
          <a:p>
            <a:r>
              <a:rPr lang="en-US"/>
              <a:t>Backdoor SPI Module</a:t>
            </a:r>
          </a:p>
        </p:txBody>
      </p:sp>
      <p:sp>
        <p:nvSpPr>
          <p:cNvPr id="4" name="Text Placeholder 3">
            <a:extLst>
              <a:ext uri="{FF2B5EF4-FFF2-40B4-BE49-F238E27FC236}">
                <a16:creationId xmlns:a16="http://schemas.microsoft.com/office/drawing/2014/main" id="{A47371B4-B4D2-F3F2-75AD-1F90B9ECC817}"/>
              </a:ext>
            </a:extLst>
          </p:cNvPr>
          <p:cNvSpPr>
            <a:spLocks noGrp="1"/>
          </p:cNvSpPr>
          <p:nvPr>
            <p:ph type="body" sz="quarter" idx="12"/>
          </p:nvPr>
        </p:nvSpPr>
        <p:spPr/>
        <p:txBody>
          <a:bodyPr/>
          <a:lstStyle/>
          <a:p>
            <a:r>
              <a:rPr lang="en-US">
                <a:cs typeface="Arial"/>
              </a:rPr>
              <a:t>pp. 80-81</a:t>
            </a:r>
          </a:p>
        </p:txBody>
      </p:sp>
      <p:sp>
        <p:nvSpPr>
          <p:cNvPr id="7" name="TextBox 6">
            <a:extLst>
              <a:ext uri="{FF2B5EF4-FFF2-40B4-BE49-F238E27FC236}">
                <a16:creationId xmlns:a16="http://schemas.microsoft.com/office/drawing/2014/main" id="{F9AA0661-E7DA-16DB-961C-28FFE47782AC}"/>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Design</a:t>
            </a:r>
          </a:p>
        </p:txBody>
      </p:sp>
      <p:sp>
        <p:nvSpPr>
          <p:cNvPr id="3" name="TextBox 2">
            <a:extLst>
              <a:ext uri="{FF2B5EF4-FFF2-40B4-BE49-F238E27FC236}">
                <a16:creationId xmlns:a16="http://schemas.microsoft.com/office/drawing/2014/main" id="{42606B3F-A4EB-1E03-3715-980E83F1B0AF}"/>
              </a:ext>
            </a:extLst>
          </p:cNvPr>
          <p:cNvSpPr txBox="1"/>
          <p:nvPr/>
        </p:nvSpPr>
        <p:spPr>
          <a:xfrm>
            <a:off x="9268941" y="701157"/>
            <a:ext cx="272819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bg1">
                    <a:lumMod val="85000"/>
                  </a:schemeClr>
                </a:solidFill>
                <a:latin typeface="Arial"/>
                <a:cs typeface="Arial"/>
                <a:sym typeface="Arial"/>
              </a:rPr>
              <a:t>Purpose</a:t>
            </a:r>
            <a:endParaRPr lang="en-US">
              <a:solidFill>
                <a:schemeClr val="bg1">
                  <a:lumMod val="85000"/>
                </a:schemeClr>
              </a:solidFill>
              <a:cs typeface="Arial"/>
            </a:endParaRPr>
          </a:p>
          <a:p>
            <a:r>
              <a:rPr lang="en-US" sz="2400">
                <a:solidFill>
                  <a:schemeClr val="bg1">
                    <a:lumMod val="85000"/>
                  </a:schemeClr>
                </a:solidFill>
                <a:latin typeface="Arial"/>
                <a:cs typeface="Arial"/>
              </a:rPr>
              <a:t>Backup data bus in case of failure</a:t>
            </a:r>
          </a:p>
          <a:p>
            <a:r>
              <a:rPr lang="en-US" sz="2400">
                <a:solidFill>
                  <a:schemeClr val="bg1">
                    <a:lumMod val="85000"/>
                  </a:schemeClr>
                </a:solidFill>
                <a:latin typeface="Arial"/>
                <a:cs typeface="Arial"/>
              </a:rPr>
              <a:t>Test crossing clock domains</a:t>
            </a:r>
          </a:p>
        </p:txBody>
      </p:sp>
    </p:spTree>
    <p:extLst>
      <p:ext uri="{BB962C8B-B14F-4D97-AF65-F5344CB8AC3E}">
        <p14:creationId xmlns:p14="http://schemas.microsoft.com/office/powerpoint/2010/main" val="2644882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F7274AC9-0A39-4CD6-C1F3-0EE4804E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507" y="2832059"/>
            <a:ext cx="9527533" cy="34540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FDCA31-957E-EE20-A03D-6A5AFF33D3ED}"/>
              </a:ext>
            </a:extLst>
          </p:cNvPr>
          <p:cNvSpPr>
            <a:spLocks noGrp="1"/>
          </p:cNvSpPr>
          <p:nvPr>
            <p:ph type="title"/>
          </p:nvPr>
        </p:nvSpPr>
        <p:spPr>
          <a:xfrm>
            <a:off x="415600" y="593367"/>
            <a:ext cx="11360800" cy="763600"/>
          </a:xfrm>
        </p:spPr>
        <p:txBody>
          <a:bodyPr/>
          <a:lstStyle/>
          <a:p>
            <a:r>
              <a:rPr lang="en-US"/>
              <a:t>Clock Module</a:t>
            </a:r>
          </a:p>
        </p:txBody>
      </p:sp>
      <p:sp>
        <p:nvSpPr>
          <p:cNvPr id="4" name="Text Placeholder 3">
            <a:extLst>
              <a:ext uri="{FF2B5EF4-FFF2-40B4-BE49-F238E27FC236}">
                <a16:creationId xmlns:a16="http://schemas.microsoft.com/office/drawing/2014/main" id="{A47371B4-B4D2-F3F2-75AD-1F90B9ECC817}"/>
              </a:ext>
            </a:extLst>
          </p:cNvPr>
          <p:cNvSpPr>
            <a:spLocks noGrp="1"/>
          </p:cNvSpPr>
          <p:nvPr>
            <p:ph type="body" sz="quarter" idx="12"/>
          </p:nvPr>
        </p:nvSpPr>
        <p:spPr/>
        <p:txBody>
          <a:bodyPr/>
          <a:lstStyle/>
          <a:p>
            <a:r>
              <a:rPr lang="en-US">
                <a:cs typeface="Arial"/>
              </a:rPr>
              <a:t>p. 83-84</a:t>
            </a:r>
          </a:p>
        </p:txBody>
      </p:sp>
      <p:sp>
        <p:nvSpPr>
          <p:cNvPr id="7" name="TextBox 6">
            <a:extLst>
              <a:ext uri="{FF2B5EF4-FFF2-40B4-BE49-F238E27FC236}">
                <a16:creationId xmlns:a16="http://schemas.microsoft.com/office/drawing/2014/main" id="{F9AA0661-E7DA-16DB-961C-28FFE47782AC}"/>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Design</a:t>
            </a:r>
          </a:p>
        </p:txBody>
      </p:sp>
      <p:sp>
        <p:nvSpPr>
          <p:cNvPr id="3" name="TextBox 2">
            <a:extLst>
              <a:ext uri="{FF2B5EF4-FFF2-40B4-BE49-F238E27FC236}">
                <a16:creationId xmlns:a16="http://schemas.microsoft.com/office/drawing/2014/main" id="{765BF31E-4877-753A-D3E8-AF06415CF6DA}"/>
              </a:ext>
            </a:extLst>
          </p:cNvPr>
          <p:cNvSpPr txBox="1"/>
          <p:nvPr/>
        </p:nvSpPr>
        <p:spPr>
          <a:xfrm>
            <a:off x="9268941" y="701157"/>
            <a:ext cx="272819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bg1">
                    <a:lumMod val="85000"/>
                  </a:schemeClr>
                </a:solidFill>
                <a:latin typeface="Arial"/>
                <a:cs typeface="Arial"/>
                <a:sym typeface="Arial"/>
              </a:rPr>
              <a:t>Purpose</a:t>
            </a:r>
            <a:endParaRPr lang="en-US">
              <a:solidFill>
                <a:schemeClr val="bg1">
                  <a:lumMod val="85000"/>
                </a:schemeClr>
              </a:solidFill>
              <a:cs typeface="Arial"/>
            </a:endParaRPr>
          </a:p>
          <a:p>
            <a:r>
              <a:rPr lang="en-US" sz="2400">
                <a:solidFill>
                  <a:schemeClr val="bg1">
                    <a:lumMod val="85000"/>
                  </a:schemeClr>
                </a:solidFill>
                <a:latin typeface="Arial"/>
                <a:cs typeface="Arial"/>
              </a:rPr>
              <a:t>Test multiple clock domains</a:t>
            </a:r>
          </a:p>
          <a:p>
            <a:r>
              <a:rPr lang="en-US" sz="2400">
                <a:solidFill>
                  <a:schemeClr val="bg1">
                    <a:lumMod val="85000"/>
                  </a:schemeClr>
                </a:solidFill>
                <a:latin typeface="Arial"/>
                <a:cs typeface="Arial"/>
              </a:rPr>
              <a:t>Backup clock in case of failure</a:t>
            </a:r>
          </a:p>
        </p:txBody>
      </p:sp>
    </p:spTree>
    <p:extLst>
      <p:ext uri="{BB962C8B-B14F-4D97-AF65-F5344CB8AC3E}">
        <p14:creationId xmlns:p14="http://schemas.microsoft.com/office/powerpoint/2010/main" val="33776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16874F18-8049-9CEF-5733-DA57B0674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551" y="1490097"/>
            <a:ext cx="9477489" cy="4774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BFDCA31-957E-EE20-A03D-6A5AFF33D3ED}"/>
              </a:ext>
            </a:extLst>
          </p:cNvPr>
          <p:cNvSpPr>
            <a:spLocks noGrp="1"/>
          </p:cNvSpPr>
          <p:nvPr>
            <p:ph type="title"/>
          </p:nvPr>
        </p:nvSpPr>
        <p:spPr/>
        <p:txBody>
          <a:bodyPr/>
          <a:lstStyle/>
          <a:p>
            <a:r>
              <a:rPr lang="en-US"/>
              <a:t>Standard Cell &amp; Custom Cell</a:t>
            </a:r>
          </a:p>
        </p:txBody>
      </p:sp>
      <p:sp>
        <p:nvSpPr>
          <p:cNvPr id="4" name="Text Placeholder 3">
            <a:extLst>
              <a:ext uri="{FF2B5EF4-FFF2-40B4-BE49-F238E27FC236}">
                <a16:creationId xmlns:a16="http://schemas.microsoft.com/office/drawing/2014/main" id="{A47371B4-B4D2-F3F2-75AD-1F90B9ECC817}"/>
              </a:ext>
            </a:extLst>
          </p:cNvPr>
          <p:cNvSpPr>
            <a:spLocks noGrp="1"/>
          </p:cNvSpPr>
          <p:nvPr>
            <p:ph type="body" sz="quarter" idx="12"/>
          </p:nvPr>
        </p:nvSpPr>
        <p:spPr/>
        <p:txBody>
          <a:bodyPr/>
          <a:lstStyle/>
          <a:p>
            <a:r>
              <a:rPr lang="en-US">
                <a:cs typeface="Arial"/>
              </a:rPr>
              <a:t>p. 84</a:t>
            </a:r>
          </a:p>
        </p:txBody>
      </p:sp>
      <p:sp>
        <p:nvSpPr>
          <p:cNvPr id="7" name="TextBox 6">
            <a:extLst>
              <a:ext uri="{FF2B5EF4-FFF2-40B4-BE49-F238E27FC236}">
                <a16:creationId xmlns:a16="http://schemas.microsoft.com/office/drawing/2014/main" id="{F9AA0661-E7DA-16DB-961C-28FFE47782AC}"/>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Design</a:t>
            </a:r>
          </a:p>
        </p:txBody>
      </p:sp>
      <p:sp>
        <p:nvSpPr>
          <p:cNvPr id="5" name="TextBox 4">
            <a:extLst>
              <a:ext uri="{FF2B5EF4-FFF2-40B4-BE49-F238E27FC236}">
                <a16:creationId xmlns:a16="http://schemas.microsoft.com/office/drawing/2014/main" id="{F89E3FF9-6683-BF82-A94A-1FD9F00F0750}"/>
              </a:ext>
            </a:extLst>
          </p:cNvPr>
          <p:cNvSpPr txBox="1"/>
          <p:nvPr/>
        </p:nvSpPr>
        <p:spPr>
          <a:xfrm>
            <a:off x="9268941" y="701157"/>
            <a:ext cx="272819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bg1">
                    <a:lumMod val="85000"/>
                  </a:schemeClr>
                </a:solidFill>
                <a:latin typeface="Arial"/>
                <a:cs typeface="Arial"/>
                <a:sym typeface="Arial"/>
              </a:rPr>
              <a:t>Purpose</a:t>
            </a:r>
            <a:endParaRPr lang="en-US">
              <a:solidFill>
                <a:schemeClr val="bg1">
                  <a:lumMod val="85000"/>
                </a:schemeClr>
              </a:solidFill>
              <a:cs typeface="Arial"/>
            </a:endParaRPr>
          </a:p>
          <a:p>
            <a:r>
              <a:rPr lang="en-US" sz="2400">
                <a:solidFill>
                  <a:schemeClr val="bg1">
                    <a:lumMod val="85000"/>
                  </a:schemeClr>
                </a:solidFill>
                <a:latin typeface="Arial"/>
                <a:cs typeface="Arial"/>
              </a:rPr>
              <a:t>Verify base PDK functionality</a:t>
            </a:r>
          </a:p>
          <a:p>
            <a:r>
              <a:rPr lang="en-US" sz="2400">
                <a:solidFill>
                  <a:schemeClr val="bg1">
                    <a:lumMod val="85000"/>
                  </a:schemeClr>
                </a:solidFill>
                <a:latin typeface="Arial"/>
                <a:cs typeface="Arial"/>
              </a:rPr>
              <a:t>Perform manual digital layout</a:t>
            </a:r>
          </a:p>
        </p:txBody>
      </p:sp>
    </p:spTree>
    <p:extLst>
      <p:ext uri="{BB962C8B-B14F-4D97-AF65-F5344CB8AC3E}">
        <p14:creationId xmlns:p14="http://schemas.microsoft.com/office/powerpoint/2010/main" val="168794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63324" y="3089641"/>
            <a:ext cx="6071443" cy="545534"/>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Test Overview</a:t>
            </a:r>
            <a:endParaRPr lang="en-US"/>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3592000" cy="1786241"/>
          </a:xfrm>
          <a:prstGeom prst="rect">
            <a:avLst/>
          </a:prstGeom>
          <a:noFill/>
          <a:ln>
            <a:noFill/>
          </a:ln>
        </p:spPr>
        <p:txBody>
          <a:bodyPr spcFirstLastPara="1" wrap="square" lIns="121900" tIns="121900" rIns="121900" bIns="121900" anchor="t" anchorCtr="0">
            <a:noAutofit/>
          </a:bodyPr>
          <a:lstStyle/>
          <a:p>
            <a:r>
              <a:rPr lang="en" sz="2500">
                <a:solidFill>
                  <a:srgbClr val="999999"/>
                </a:solidFill>
                <a:cs typeface="Arial"/>
              </a:rPr>
              <a:t>Platforms Used</a:t>
            </a:r>
            <a:endParaRPr lang="en-US"/>
          </a:p>
          <a:p>
            <a:r>
              <a:rPr lang="en" sz="2500">
                <a:solidFill>
                  <a:srgbClr val="999999"/>
                </a:solidFill>
                <a:latin typeface="Arial"/>
                <a:ea typeface="Arvo"/>
                <a:cs typeface="Arial"/>
              </a:rPr>
              <a:t>Test Plan</a:t>
            </a:r>
          </a:p>
          <a:p>
            <a:endParaRPr lang="en" sz="2533">
              <a:solidFill>
                <a:srgbClr val="D9D9D9"/>
              </a:solidFill>
              <a:latin typeface="Arvo"/>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vo"/>
            </a:endParaRPr>
          </a:p>
          <a:p>
            <a:endParaRPr lang="en-US" sz="2533">
              <a:solidFill>
                <a:srgbClr val="D9D9D9"/>
              </a:solidFill>
              <a:latin typeface="Arvo"/>
              <a:ea typeface="Arvo"/>
              <a:cs typeface="Arvo"/>
            </a:endParaRPr>
          </a:p>
          <a:p>
            <a:endParaRPr lang="en-US" sz="2533">
              <a:solidFill>
                <a:srgbClr val="D9D9D9"/>
              </a:solidFill>
              <a:latin typeface="Arvo"/>
              <a:ea typeface="Arvo"/>
              <a:cs typeface="Arvo"/>
            </a:endParaRPr>
          </a:p>
        </p:txBody>
      </p:sp>
      <p:sp>
        <p:nvSpPr>
          <p:cNvPr id="2" name="TextBox 1">
            <a:extLst>
              <a:ext uri="{FF2B5EF4-FFF2-40B4-BE49-F238E27FC236}">
                <a16:creationId xmlns:a16="http://schemas.microsoft.com/office/drawing/2014/main" id="{7B58C337-17F9-52DA-43DE-650BBA9502FF}"/>
              </a:ext>
            </a:extLst>
          </p:cNvPr>
          <p:cNvSpPr txBox="1"/>
          <p:nvPr/>
        </p:nvSpPr>
        <p:spPr>
          <a:xfrm>
            <a:off x="2161129" y="3771809"/>
            <a:ext cx="1875835" cy="477054"/>
          </a:xfrm>
          <a:prstGeom prst="rect">
            <a:avLst/>
          </a:prstGeom>
          <a:noFill/>
        </p:spPr>
        <p:txBody>
          <a:bodyPr wrap="none" rtlCol="0">
            <a:spAutoFit/>
          </a:bodyPr>
          <a:lstStyle/>
          <a:p>
            <a:pPr algn="ctr"/>
            <a:r>
              <a:rPr lang="en-US" sz="2500">
                <a:solidFill>
                  <a:schemeClr val="tx2">
                    <a:lumMod val="75000"/>
                  </a:schemeClr>
                </a:solidFill>
                <a:latin typeface="Arial"/>
                <a:cs typeface="Arial"/>
              </a:rPr>
              <a:t>Jake Hafele</a:t>
            </a:r>
          </a:p>
        </p:txBody>
      </p:sp>
    </p:spTree>
    <p:extLst>
      <p:ext uri="{BB962C8B-B14F-4D97-AF65-F5344CB8AC3E}">
        <p14:creationId xmlns:p14="http://schemas.microsoft.com/office/powerpoint/2010/main" val="108909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BDD8-50D1-B5E5-802D-3D7185468110}"/>
              </a:ext>
            </a:extLst>
          </p:cNvPr>
          <p:cNvSpPr>
            <a:spLocks noGrp="1"/>
          </p:cNvSpPr>
          <p:nvPr>
            <p:ph type="title"/>
          </p:nvPr>
        </p:nvSpPr>
        <p:spPr/>
        <p:txBody>
          <a:bodyPr/>
          <a:lstStyle/>
          <a:p>
            <a:r>
              <a:rPr lang="en-US"/>
              <a:t>Platforms Used</a:t>
            </a:r>
          </a:p>
        </p:txBody>
      </p:sp>
      <p:sp>
        <p:nvSpPr>
          <p:cNvPr id="3" name="Text Placeholder 2">
            <a:extLst>
              <a:ext uri="{FF2B5EF4-FFF2-40B4-BE49-F238E27FC236}">
                <a16:creationId xmlns:a16="http://schemas.microsoft.com/office/drawing/2014/main" id="{83EB15AE-652B-A3B3-7053-40AC85740C3D}"/>
              </a:ext>
            </a:extLst>
          </p:cNvPr>
          <p:cNvSpPr>
            <a:spLocks noGrp="1"/>
          </p:cNvSpPr>
          <p:nvPr>
            <p:ph type="body" sz="quarter" idx="11"/>
          </p:nvPr>
        </p:nvSpPr>
        <p:spPr>
          <a:xfrm>
            <a:off x="415598" y="1457465"/>
            <a:ext cx="5743827" cy="4861979"/>
          </a:xfrm>
        </p:spPr>
        <p:txBody>
          <a:bodyPr/>
          <a:lstStyle/>
          <a:p>
            <a:pPr lvl="1" indent="0">
              <a:buNone/>
            </a:pPr>
            <a:r>
              <a:rPr lang="en-US" b="1" err="1"/>
              <a:t>OpenROAD</a:t>
            </a:r>
            <a:endParaRPr lang="en-US" b="1"/>
          </a:p>
          <a:p>
            <a:pPr marL="723265" lvl="2" indent="-342900"/>
            <a:r>
              <a:rPr lang="en-US"/>
              <a:t>RTL synthesis through GDS Layout</a:t>
            </a:r>
          </a:p>
          <a:p>
            <a:pPr marL="723265" lvl="2" indent="-342900"/>
            <a:endParaRPr lang="en-US"/>
          </a:p>
          <a:p>
            <a:pPr lvl="1" indent="0">
              <a:buNone/>
            </a:pPr>
            <a:r>
              <a:rPr lang="en-US" b="1"/>
              <a:t>Magic</a:t>
            </a:r>
          </a:p>
          <a:p>
            <a:pPr marL="723265" lvl="1" indent="-342900"/>
            <a:r>
              <a:rPr lang="en-US"/>
              <a:t>Custom cell layout</a:t>
            </a:r>
          </a:p>
          <a:p>
            <a:pPr marL="723265" lvl="1" indent="-342900"/>
            <a:endParaRPr lang="en-US"/>
          </a:p>
          <a:p>
            <a:pPr lvl="1" indent="0">
              <a:buNone/>
            </a:pPr>
            <a:r>
              <a:rPr lang="en-US" b="1" err="1"/>
              <a:t>KLayout</a:t>
            </a:r>
            <a:endParaRPr lang="en-US"/>
          </a:p>
          <a:p>
            <a:pPr marL="723265" lvl="1" indent="-342900"/>
            <a:r>
              <a:rPr lang="en-US"/>
              <a:t>Layout viewer</a:t>
            </a:r>
          </a:p>
          <a:p>
            <a:pPr lvl="1" indent="0">
              <a:buNone/>
            </a:pPr>
            <a:endParaRPr lang="en-US"/>
          </a:p>
          <a:p>
            <a:pPr lvl="1" indent="0">
              <a:buNone/>
            </a:pPr>
            <a:r>
              <a:rPr lang="en-US" b="1" err="1"/>
              <a:t>GTKWave</a:t>
            </a:r>
            <a:endParaRPr lang="en-US" b="1"/>
          </a:p>
          <a:p>
            <a:pPr marL="723265" lvl="1" indent="-342900"/>
            <a:r>
              <a:rPr lang="en-US"/>
              <a:t>Waveform viewer</a:t>
            </a:r>
          </a:p>
          <a:p>
            <a:pPr marL="342900" indent="-342900">
              <a:buFont typeface="Calibri"/>
              <a:buChar char="-"/>
            </a:pPr>
            <a:endParaRPr lang="en-US" b="0"/>
          </a:p>
          <a:p>
            <a:endParaRPr lang="en-US" b="0"/>
          </a:p>
        </p:txBody>
      </p:sp>
      <p:sp>
        <p:nvSpPr>
          <p:cNvPr id="4" name="Text Placeholder 3">
            <a:extLst>
              <a:ext uri="{FF2B5EF4-FFF2-40B4-BE49-F238E27FC236}">
                <a16:creationId xmlns:a16="http://schemas.microsoft.com/office/drawing/2014/main" id="{6A36ED1F-48ED-178D-7A76-41F2D384DFA8}"/>
              </a:ext>
            </a:extLst>
          </p:cNvPr>
          <p:cNvSpPr>
            <a:spLocks noGrp="1"/>
          </p:cNvSpPr>
          <p:nvPr>
            <p:ph type="body" sz="quarter" idx="12"/>
          </p:nvPr>
        </p:nvSpPr>
        <p:spPr>
          <a:xfrm>
            <a:off x="10492614" y="6393940"/>
            <a:ext cx="1583477" cy="313155"/>
          </a:xfrm>
        </p:spPr>
        <p:txBody>
          <a:bodyPr/>
          <a:lstStyle/>
          <a:p>
            <a:r>
              <a:rPr lang="en-US">
                <a:cs typeface="Arial"/>
              </a:rPr>
              <a:t>p. 25-56 </a:t>
            </a:r>
          </a:p>
        </p:txBody>
      </p:sp>
      <p:grpSp>
        <p:nvGrpSpPr>
          <p:cNvPr id="7" name="Group 6">
            <a:extLst>
              <a:ext uri="{FF2B5EF4-FFF2-40B4-BE49-F238E27FC236}">
                <a16:creationId xmlns:a16="http://schemas.microsoft.com/office/drawing/2014/main" id="{7B6305B7-3CAC-A3BC-D168-F54C47AD7449}"/>
              </a:ext>
            </a:extLst>
          </p:cNvPr>
          <p:cNvGrpSpPr/>
          <p:nvPr/>
        </p:nvGrpSpPr>
        <p:grpSpPr>
          <a:xfrm>
            <a:off x="6535747" y="1789116"/>
            <a:ext cx="4221364" cy="4188849"/>
            <a:chOff x="7394265" y="1481847"/>
            <a:chExt cx="4003650" cy="3971875"/>
          </a:xfrm>
        </p:grpSpPr>
        <p:pic>
          <p:nvPicPr>
            <p:cNvPr id="5" name="Picture 5" descr="Diagram&#10;&#10;Description automatically generated">
              <a:extLst>
                <a:ext uri="{FF2B5EF4-FFF2-40B4-BE49-F238E27FC236}">
                  <a16:creationId xmlns:a16="http://schemas.microsoft.com/office/drawing/2014/main" id="{7D05E6B0-72B3-A1FD-C4FE-38F9C20BC883}"/>
                </a:ext>
              </a:extLst>
            </p:cNvPr>
            <p:cNvPicPr>
              <a:picLocks noChangeAspect="1"/>
            </p:cNvPicPr>
            <p:nvPr/>
          </p:nvPicPr>
          <p:blipFill>
            <a:blip r:embed="rId3"/>
            <a:stretch>
              <a:fillRect/>
            </a:stretch>
          </p:blipFill>
          <p:spPr>
            <a:xfrm>
              <a:off x="7394265" y="1481847"/>
              <a:ext cx="4003650" cy="3670859"/>
            </a:xfrm>
            <a:prstGeom prst="rect">
              <a:avLst/>
            </a:prstGeom>
          </p:spPr>
        </p:pic>
        <p:sp>
          <p:nvSpPr>
            <p:cNvPr id="6" name="TextBox 5">
              <a:extLst>
                <a:ext uri="{FF2B5EF4-FFF2-40B4-BE49-F238E27FC236}">
                  <a16:creationId xmlns:a16="http://schemas.microsoft.com/office/drawing/2014/main" id="{12948E29-B80D-22FC-C6F5-6EE1D1B1A2EE}"/>
                </a:ext>
              </a:extLst>
            </p:cNvPr>
            <p:cNvSpPr txBox="1"/>
            <p:nvPr/>
          </p:nvSpPr>
          <p:spPr>
            <a:xfrm>
              <a:off x="7944280" y="5205663"/>
              <a:ext cx="2903621" cy="2480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solidFill>
                  <a:schemeClr val="bg2">
                    <a:lumMod val="40000"/>
                    <a:lumOff val="60000"/>
                  </a:schemeClr>
                </a:solidFill>
                <a:latin typeface="Arial"/>
                <a:cs typeface="Arial"/>
              </a:endParaRPr>
            </a:p>
          </p:txBody>
        </p:sp>
      </p:grpSp>
      <p:sp>
        <p:nvSpPr>
          <p:cNvPr id="9" name="TextBox 8">
            <a:extLst>
              <a:ext uri="{FF2B5EF4-FFF2-40B4-BE49-F238E27FC236}">
                <a16:creationId xmlns:a16="http://schemas.microsoft.com/office/drawing/2014/main" id="{81F10330-9B7C-66CC-BF76-7F09F20A8164}"/>
              </a:ext>
            </a:extLst>
          </p:cNvPr>
          <p:cNvSpPr txBox="1"/>
          <p:nvPr/>
        </p:nvSpPr>
        <p:spPr>
          <a:xfrm>
            <a:off x="10754437" y="1735549"/>
            <a:ext cx="36339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bg1">
                    <a:lumMod val="75000"/>
                  </a:schemeClr>
                </a:solidFill>
                <a:cs typeface="Arial"/>
              </a:rPr>
              <a:t>[4]</a:t>
            </a:r>
          </a:p>
        </p:txBody>
      </p:sp>
      <p:sp>
        <p:nvSpPr>
          <p:cNvPr id="8" name="TextBox 7">
            <a:extLst>
              <a:ext uri="{FF2B5EF4-FFF2-40B4-BE49-F238E27FC236}">
                <a16:creationId xmlns:a16="http://schemas.microsoft.com/office/drawing/2014/main" id="{1784B38C-F50B-ED3B-CEE2-0985B8311EE6}"/>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Test Overview</a:t>
            </a:r>
          </a:p>
        </p:txBody>
      </p:sp>
    </p:spTree>
    <p:extLst>
      <p:ext uri="{BB962C8B-B14F-4D97-AF65-F5344CB8AC3E}">
        <p14:creationId xmlns:p14="http://schemas.microsoft.com/office/powerpoint/2010/main" val="685562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BDD8-50D1-B5E5-802D-3D7185468110}"/>
              </a:ext>
            </a:extLst>
          </p:cNvPr>
          <p:cNvSpPr>
            <a:spLocks noGrp="1"/>
          </p:cNvSpPr>
          <p:nvPr>
            <p:ph type="title"/>
          </p:nvPr>
        </p:nvSpPr>
        <p:spPr>
          <a:xfrm>
            <a:off x="380964" y="463480"/>
            <a:ext cx="11360800" cy="763600"/>
          </a:xfrm>
        </p:spPr>
        <p:txBody>
          <a:bodyPr/>
          <a:lstStyle/>
          <a:p>
            <a:r>
              <a:rPr lang="en-US"/>
              <a:t>Test Plan</a:t>
            </a:r>
          </a:p>
        </p:txBody>
      </p:sp>
      <p:sp>
        <p:nvSpPr>
          <p:cNvPr id="4" name="Text Placeholder 3">
            <a:extLst>
              <a:ext uri="{FF2B5EF4-FFF2-40B4-BE49-F238E27FC236}">
                <a16:creationId xmlns:a16="http://schemas.microsoft.com/office/drawing/2014/main" id="{6A36ED1F-48ED-178D-7A76-41F2D384DFA8}"/>
              </a:ext>
            </a:extLst>
          </p:cNvPr>
          <p:cNvSpPr>
            <a:spLocks noGrp="1"/>
          </p:cNvSpPr>
          <p:nvPr>
            <p:ph type="body" sz="quarter" idx="12"/>
          </p:nvPr>
        </p:nvSpPr>
        <p:spPr/>
        <p:txBody>
          <a:bodyPr/>
          <a:lstStyle/>
          <a:p>
            <a:r>
              <a:rPr lang="en-US">
                <a:cs typeface="Arial"/>
              </a:rPr>
              <a:t>pp. 36-39</a:t>
            </a:r>
            <a:endParaRPr lang="en-US"/>
          </a:p>
        </p:txBody>
      </p:sp>
      <p:sp>
        <p:nvSpPr>
          <p:cNvPr id="19" name="TextBox 18">
            <a:extLst>
              <a:ext uri="{FF2B5EF4-FFF2-40B4-BE49-F238E27FC236}">
                <a16:creationId xmlns:a16="http://schemas.microsoft.com/office/drawing/2014/main" id="{4375D79E-1716-3548-73F0-2D7B980CB76B}"/>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Test Overview</a:t>
            </a:r>
          </a:p>
        </p:txBody>
      </p:sp>
      <p:grpSp>
        <p:nvGrpSpPr>
          <p:cNvPr id="44" name="Group 43">
            <a:extLst>
              <a:ext uri="{FF2B5EF4-FFF2-40B4-BE49-F238E27FC236}">
                <a16:creationId xmlns:a16="http://schemas.microsoft.com/office/drawing/2014/main" id="{566501F5-D4F5-0271-5FE3-C0D0EF8AB337}"/>
              </a:ext>
            </a:extLst>
          </p:cNvPr>
          <p:cNvGrpSpPr/>
          <p:nvPr/>
        </p:nvGrpSpPr>
        <p:grpSpPr>
          <a:xfrm>
            <a:off x="831974" y="1421261"/>
            <a:ext cx="4427279" cy="1901924"/>
            <a:chOff x="831974" y="1421261"/>
            <a:chExt cx="4427279" cy="1901924"/>
          </a:xfrm>
        </p:grpSpPr>
        <p:sp>
          <p:nvSpPr>
            <p:cNvPr id="12" name="Rectangle: Rounded Corners 11">
              <a:extLst>
                <a:ext uri="{FF2B5EF4-FFF2-40B4-BE49-F238E27FC236}">
                  <a16:creationId xmlns:a16="http://schemas.microsoft.com/office/drawing/2014/main" id="{DAF44873-2B3B-7993-CB46-22CFC90DB464}"/>
                </a:ext>
              </a:extLst>
            </p:cNvPr>
            <p:cNvSpPr/>
            <p:nvPr/>
          </p:nvSpPr>
          <p:spPr>
            <a:xfrm>
              <a:off x="831974" y="1421261"/>
              <a:ext cx="4427279" cy="1901924"/>
            </a:xfrm>
            <a:prstGeom prst="roundRect">
              <a:avLst/>
            </a:prstGeom>
            <a:solidFill>
              <a:srgbClr val="6B12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endParaRPr lang="en-US" sz="2400">
                <a:cs typeface="Arial"/>
              </a:endParaRPr>
            </a:p>
            <a:p>
              <a:pPr algn="ctr"/>
              <a:endParaRPr lang="en-US" sz="2400">
                <a:cs typeface="Arial"/>
              </a:endParaRPr>
            </a:p>
            <a:p>
              <a:pPr algn="ctr"/>
              <a:r>
                <a:rPr lang="en-US" sz="2000">
                  <a:cs typeface="Arial"/>
                </a:rPr>
                <a:t>Unit/Regression Testing</a:t>
              </a: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p:txBody>
        </p:sp>
        <p:sp>
          <p:nvSpPr>
            <p:cNvPr id="7" name="Rectangle: Rounded Corners 6">
              <a:extLst>
                <a:ext uri="{FF2B5EF4-FFF2-40B4-BE49-F238E27FC236}">
                  <a16:creationId xmlns:a16="http://schemas.microsoft.com/office/drawing/2014/main" id="{0AE2847C-BBF3-0367-A6FC-E6DADA0DB05E}"/>
                </a:ext>
              </a:extLst>
            </p:cNvPr>
            <p:cNvSpPr/>
            <p:nvPr/>
          </p:nvSpPr>
          <p:spPr>
            <a:xfrm>
              <a:off x="1166575" y="1950768"/>
              <a:ext cx="1620496"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RTL Simulations</a:t>
              </a:r>
            </a:p>
          </p:txBody>
        </p:sp>
        <p:sp>
          <p:nvSpPr>
            <p:cNvPr id="22" name="Rectangle: Rounded Corners 21">
              <a:extLst>
                <a:ext uri="{FF2B5EF4-FFF2-40B4-BE49-F238E27FC236}">
                  <a16:creationId xmlns:a16="http://schemas.microsoft.com/office/drawing/2014/main" id="{913D0B74-C4A6-8972-5CA1-665C432220AF}"/>
                </a:ext>
              </a:extLst>
            </p:cNvPr>
            <p:cNvSpPr/>
            <p:nvPr/>
          </p:nvSpPr>
          <p:spPr>
            <a:xfrm>
              <a:off x="3327884" y="1947304"/>
              <a:ext cx="1620496"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Gate Level  </a:t>
              </a:r>
              <a:endParaRPr lang="en-US"/>
            </a:p>
            <a:p>
              <a:pPr algn="ctr"/>
              <a:r>
                <a:rPr lang="en-US" sz="2000">
                  <a:cs typeface="Arial"/>
                </a:rPr>
                <a:t>Simulations</a:t>
              </a:r>
              <a:endParaRPr lang="en-US"/>
            </a:p>
          </p:txBody>
        </p:sp>
      </p:grpSp>
      <p:grpSp>
        <p:nvGrpSpPr>
          <p:cNvPr id="3" name="Group 2">
            <a:extLst>
              <a:ext uri="{FF2B5EF4-FFF2-40B4-BE49-F238E27FC236}">
                <a16:creationId xmlns:a16="http://schemas.microsoft.com/office/drawing/2014/main" id="{77608461-A326-74BB-DE9C-DC12607DE13B}"/>
              </a:ext>
            </a:extLst>
          </p:cNvPr>
          <p:cNvGrpSpPr/>
          <p:nvPr/>
        </p:nvGrpSpPr>
        <p:grpSpPr>
          <a:xfrm>
            <a:off x="5467058" y="1426456"/>
            <a:ext cx="5209323" cy="1901924"/>
            <a:chOff x="5467058" y="1426456"/>
            <a:chExt cx="5209323" cy="1901924"/>
          </a:xfrm>
        </p:grpSpPr>
        <p:sp>
          <p:nvSpPr>
            <p:cNvPr id="5" name="Arrow: Right 4">
              <a:extLst>
                <a:ext uri="{FF2B5EF4-FFF2-40B4-BE49-F238E27FC236}">
                  <a16:creationId xmlns:a16="http://schemas.microsoft.com/office/drawing/2014/main" id="{7A759F25-8591-2E8A-969A-E55BD853FC14}"/>
                </a:ext>
              </a:extLst>
            </p:cNvPr>
            <p:cNvSpPr/>
            <p:nvPr/>
          </p:nvSpPr>
          <p:spPr>
            <a:xfrm>
              <a:off x="5467058" y="2177478"/>
              <a:ext cx="625334" cy="388014"/>
            </a:xfrm>
            <a:prstGeom prst="rightArrow">
              <a:avLst/>
            </a:prstGeom>
            <a:solidFill>
              <a:srgbClr val="C00000"/>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A5F4358-CBC7-7932-C6B0-6E8B0AE69E36}"/>
                </a:ext>
              </a:extLst>
            </p:cNvPr>
            <p:cNvSpPr/>
            <p:nvPr/>
          </p:nvSpPr>
          <p:spPr>
            <a:xfrm>
              <a:off x="6249102" y="1426456"/>
              <a:ext cx="4427279" cy="1901924"/>
            </a:xfrm>
            <a:prstGeom prst="roundRect">
              <a:avLst/>
            </a:prstGeom>
            <a:solidFill>
              <a:srgbClr val="6B12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endParaRPr lang="en-US" sz="2400">
                <a:cs typeface="Arial"/>
              </a:endParaRPr>
            </a:p>
            <a:p>
              <a:pPr algn="ctr"/>
              <a:endParaRPr lang="en-US" sz="2400">
                <a:cs typeface="Arial"/>
              </a:endParaRPr>
            </a:p>
            <a:p>
              <a:pPr algn="ctr"/>
              <a:r>
                <a:rPr lang="en-US" sz="2000">
                  <a:cs typeface="Arial"/>
                </a:rPr>
                <a:t>Integration Testing</a:t>
              </a: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p:txBody>
        </p:sp>
        <p:sp>
          <p:nvSpPr>
            <p:cNvPr id="24" name="Rectangle: Rounded Corners 23">
              <a:extLst>
                <a:ext uri="{FF2B5EF4-FFF2-40B4-BE49-F238E27FC236}">
                  <a16:creationId xmlns:a16="http://schemas.microsoft.com/office/drawing/2014/main" id="{9762F008-2AD5-B9DC-0690-77E9176C8DAD}"/>
                </a:ext>
              </a:extLst>
            </p:cNvPr>
            <p:cNvSpPr/>
            <p:nvPr/>
          </p:nvSpPr>
          <p:spPr>
            <a:xfrm>
              <a:off x="6649512" y="1935182"/>
              <a:ext cx="1620496"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C Firmware</a:t>
              </a:r>
              <a:endParaRPr lang="en-US">
                <a:cs typeface="Arial"/>
              </a:endParaRPr>
            </a:p>
            <a:p>
              <a:pPr algn="ctr"/>
              <a:r>
                <a:rPr lang="en-US" sz="2000">
                  <a:cs typeface="Arial"/>
                </a:rPr>
                <a:t>Simulations</a:t>
              </a:r>
              <a:endParaRPr lang="en-US">
                <a:cs typeface="Arial"/>
              </a:endParaRPr>
            </a:p>
          </p:txBody>
        </p:sp>
        <p:sp>
          <p:nvSpPr>
            <p:cNvPr id="27" name="Rectangle: Rounded Corners 26">
              <a:extLst>
                <a:ext uri="{FF2B5EF4-FFF2-40B4-BE49-F238E27FC236}">
                  <a16:creationId xmlns:a16="http://schemas.microsoft.com/office/drawing/2014/main" id="{A8E3C229-815A-883A-6D35-20B9C05E7AB7}"/>
                </a:ext>
              </a:extLst>
            </p:cNvPr>
            <p:cNvSpPr/>
            <p:nvPr/>
          </p:nvSpPr>
          <p:spPr>
            <a:xfrm>
              <a:off x="8767526" y="1931718"/>
              <a:ext cx="1620496"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Interface Testing</a:t>
              </a:r>
            </a:p>
          </p:txBody>
        </p:sp>
      </p:grpSp>
      <p:grpSp>
        <p:nvGrpSpPr>
          <p:cNvPr id="8" name="Group 7">
            <a:extLst>
              <a:ext uri="{FF2B5EF4-FFF2-40B4-BE49-F238E27FC236}">
                <a16:creationId xmlns:a16="http://schemas.microsoft.com/office/drawing/2014/main" id="{5EF75416-BCC4-6B7D-9DE1-8A4D5A4848C5}"/>
              </a:ext>
            </a:extLst>
          </p:cNvPr>
          <p:cNvGrpSpPr/>
          <p:nvPr/>
        </p:nvGrpSpPr>
        <p:grpSpPr>
          <a:xfrm>
            <a:off x="837169" y="4136752"/>
            <a:ext cx="5255222" cy="1901924"/>
            <a:chOff x="837169" y="4136752"/>
            <a:chExt cx="5255222" cy="1901924"/>
          </a:xfrm>
        </p:grpSpPr>
        <p:sp>
          <p:nvSpPr>
            <p:cNvPr id="37" name="Rectangle: Rounded Corners 36">
              <a:extLst>
                <a:ext uri="{FF2B5EF4-FFF2-40B4-BE49-F238E27FC236}">
                  <a16:creationId xmlns:a16="http://schemas.microsoft.com/office/drawing/2014/main" id="{3B3A53C3-DCBB-E59C-0A10-006EE4B90C79}"/>
                </a:ext>
              </a:extLst>
            </p:cNvPr>
            <p:cNvSpPr/>
            <p:nvPr/>
          </p:nvSpPr>
          <p:spPr>
            <a:xfrm>
              <a:off x="837169" y="4136752"/>
              <a:ext cx="4427279" cy="1901924"/>
            </a:xfrm>
            <a:prstGeom prst="roundRect">
              <a:avLst/>
            </a:prstGeom>
            <a:solidFill>
              <a:srgbClr val="6B12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endParaRPr lang="en-US" sz="2400">
                <a:cs typeface="Arial"/>
              </a:endParaRPr>
            </a:p>
            <a:p>
              <a:pPr algn="ctr"/>
              <a:endParaRPr lang="en-US" sz="2400">
                <a:cs typeface="Arial"/>
              </a:endParaRPr>
            </a:p>
            <a:p>
              <a:pPr algn="ctr"/>
              <a:r>
                <a:rPr lang="en-US" sz="2000">
                  <a:cs typeface="Arial"/>
                </a:rPr>
                <a:t>Bring-Up Plan</a:t>
              </a:r>
              <a:endParaRPr lang="en-US"/>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p:txBody>
        </p:sp>
        <p:sp>
          <p:nvSpPr>
            <p:cNvPr id="39" name="Rectangle: Rounded Corners 38">
              <a:extLst>
                <a:ext uri="{FF2B5EF4-FFF2-40B4-BE49-F238E27FC236}">
                  <a16:creationId xmlns:a16="http://schemas.microsoft.com/office/drawing/2014/main" id="{C5AEB879-CF9B-D736-7784-756D1F8C017A}"/>
                </a:ext>
              </a:extLst>
            </p:cNvPr>
            <p:cNvSpPr/>
            <p:nvPr/>
          </p:nvSpPr>
          <p:spPr>
            <a:xfrm>
              <a:off x="1137134" y="4683578"/>
              <a:ext cx="1620496"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Firmware Testing</a:t>
              </a:r>
              <a:endParaRPr lang="en-US"/>
            </a:p>
          </p:txBody>
        </p:sp>
        <p:sp>
          <p:nvSpPr>
            <p:cNvPr id="41" name="Rectangle: Rounded Corners 40">
              <a:extLst>
                <a:ext uri="{FF2B5EF4-FFF2-40B4-BE49-F238E27FC236}">
                  <a16:creationId xmlns:a16="http://schemas.microsoft.com/office/drawing/2014/main" id="{B00D7BBF-E348-5A68-2536-E62ABF13235C}"/>
                </a:ext>
              </a:extLst>
            </p:cNvPr>
            <p:cNvSpPr/>
            <p:nvPr/>
          </p:nvSpPr>
          <p:spPr>
            <a:xfrm>
              <a:off x="3376375" y="4680114"/>
              <a:ext cx="1620496"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Document Test Plan</a:t>
              </a:r>
              <a:endParaRPr lang="en-US"/>
            </a:p>
          </p:txBody>
        </p:sp>
        <p:sp>
          <p:nvSpPr>
            <p:cNvPr id="42" name="Arrow: Right 41">
              <a:extLst>
                <a:ext uri="{FF2B5EF4-FFF2-40B4-BE49-F238E27FC236}">
                  <a16:creationId xmlns:a16="http://schemas.microsoft.com/office/drawing/2014/main" id="{F0AC8CB9-6E45-E6CD-0D96-465BD360BCAB}"/>
                </a:ext>
              </a:extLst>
            </p:cNvPr>
            <p:cNvSpPr/>
            <p:nvPr/>
          </p:nvSpPr>
          <p:spPr>
            <a:xfrm rot="10800000">
              <a:off x="5467057" y="5034977"/>
              <a:ext cx="625334" cy="388014"/>
            </a:xfrm>
            <a:prstGeom prst="rightArrow">
              <a:avLst/>
            </a:prstGeom>
            <a:solidFill>
              <a:srgbClr val="C00000"/>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25969B18-88DD-1BF1-24B4-19BBD3E7D1B6}"/>
              </a:ext>
            </a:extLst>
          </p:cNvPr>
          <p:cNvGrpSpPr/>
          <p:nvPr/>
        </p:nvGrpSpPr>
        <p:grpSpPr>
          <a:xfrm>
            <a:off x="6245638" y="3426954"/>
            <a:ext cx="4427279" cy="2608258"/>
            <a:chOff x="6245638" y="3426954"/>
            <a:chExt cx="4427279" cy="2608258"/>
          </a:xfrm>
        </p:grpSpPr>
        <p:sp>
          <p:nvSpPr>
            <p:cNvPr id="35" name="Rectangle: Rounded Corners 34">
              <a:extLst>
                <a:ext uri="{FF2B5EF4-FFF2-40B4-BE49-F238E27FC236}">
                  <a16:creationId xmlns:a16="http://schemas.microsoft.com/office/drawing/2014/main" id="{13CEC025-33F3-FB08-6D20-F2E134272F6D}"/>
                </a:ext>
              </a:extLst>
            </p:cNvPr>
            <p:cNvSpPr/>
            <p:nvPr/>
          </p:nvSpPr>
          <p:spPr>
            <a:xfrm>
              <a:off x="6245638" y="4133288"/>
              <a:ext cx="4427279" cy="1901924"/>
            </a:xfrm>
            <a:prstGeom prst="roundRect">
              <a:avLst/>
            </a:prstGeom>
            <a:solidFill>
              <a:srgbClr val="6B12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endParaRPr lang="en-US" sz="2400">
                <a:cs typeface="Arial"/>
              </a:endParaRPr>
            </a:p>
            <a:p>
              <a:pPr algn="ctr"/>
              <a:endParaRPr lang="en-US" sz="2400">
                <a:cs typeface="Arial"/>
              </a:endParaRPr>
            </a:p>
            <a:p>
              <a:pPr algn="ctr"/>
              <a:r>
                <a:rPr lang="en-US" sz="2000">
                  <a:cs typeface="Arial"/>
                </a:rPr>
                <a:t>Acceptance Testing</a:t>
              </a:r>
              <a:endParaRPr lang="en-US"/>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a:p>
              <a:pPr algn="ctr"/>
              <a:endParaRPr lang="en-US" sz="2400">
                <a:cs typeface="Arial"/>
              </a:endParaRPr>
            </a:p>
          </p:txBody>
        </p:sp>
        <p:sp>
          <p:nvSpPr>
            <p:cNvPr id="30" name="Rectangle: Rounded Corners 29">
              <a:extLst>
                <a:ext uri="{FF2B5EF4-FFF2-40B4-BE49-F238E27FC236}">
                  <a16:creationId xmlns:a16="http://schemas.microsoft.com/office/drawing/2014/main" id="{BDB062C2-7C48-CC7F-DC73-F4198F9BE0F8}"/>
                </a:ext>
              </a:extLst>
            </p:cNvPr>
            <p:cNvSpPr/>
            <p:nvPr/>
          </p:nvSpPr>
          <p:spPr>
            <a:xfrm>
              <a:off x="8713128" y="4715463"/>
              <a:ext cx="1559372"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MPW Precheck</a:t>
              </a:r>
              <a:endParaRPr lang="en-US"/>
            </a:p>
          </p:txBody>
        </p:sp>
        <p:sp>
          <p:nvSpPr>
            <p:cNvPr id="43" name="Arrow: Right 42">
              <a:extLst>
                <a:ext uri="{FF2B5EF4-FFF2-40B4-BE49-F238E27FC236}">
                  <a16:creationId xmlns:a16="http://schemas.microsoft.com/office/drawing/2014/main" id="{EDF0F3E2-9A21-B4EE-48E0-CBDD4896C695}"/>
                </a:ext>
              </a:extLst>
            </p:cNvPr>
            <p:cNvSpPr/>
            <p:nvPr/>
          </p:nvSpPr>
          <p:spPr>
            <a:xfrm rot="5400000">
              <a:off x="8237967" y="3510978"/>
              <a:ext cx="556062" cy="388014"/>
            </a:xfrm>
            <a:prstGeom prst="rightArrow">
              <a:avLst/>
            </a:prstGeom>
            <a:solidFill>
              <a:srgbClr val="C00000"/>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F85D7D6-172A-4201-CFC1-498453B02E3C}"/>
                </a:ext>
              </a:extLst>
            </p:cNvPr>
            <p:cNvSpPr/>
            <p:nvPr/>
          </p:nvSpPr>
          <p:spPr>
            <a:xfrm>
              <a:off x="6611514" y="4717500"/>
              <a:ext cx="1620496" cy="1092464"/>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000">
                  <a:cs typeface="Arial"/>
                </a:rPr>
                <a:t>SDF Simulations</a:t>
              </a:r>
              <a:endParaRPr lang="en-US"/>
            </a:p>
          </p:txBody>
        </p:sp>
      </p:grpSp>
    </p:spTree>
    <p:extLst>
      <p:ext uri="{BB962C8B-B14F-4D97-AF65-F5344CB8AC3E}">
        <p14:creationId xmlns:p14="http://schemas.microsoft.com/office/powerpoint/2010/main" val="107648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63324" y="3089641"/>
            <a:ext cx="6071443" cy="545534"/>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Implementation</a:t>
            </a:r>
            <a:endParaRPr lang="en-US"/>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4423979" cy="2160052"/>
          </a:xfrm>
          <a:prstGeom prst="rect">
            <a:avLst/>
          </a:prstGeom>
          <a:noFill/>
          <a:ln>
            <a:noFill/>
          </a:ln>
        </p:spPr>
        <p:txBody>
          <a:bodyPr spcFirstLastPara="1" wrap="square" lIns="121900" tIns="121900" rIns="121900" bIns="121900" anchor="t" anchorCtr="0">
            <a:noAutofit/>
          </a:bodyPr>
          <a:lstStyle/>
          <a:p>
            <a:pPr>
              <a:defRPr/>
            </a:pPr>
            <a:r>
              <a:rPr kumimoji="0" lang="en-US" sz="2500" b="0" i="0" u="none" strike="noStrike" kern="1200" cap="none" spc="0" normalizeH="0" baseline="0" noProof="0">
                <a:ln>
                  <a:noFill/>
                </a:ln>
                <a:solidFill>
                  <a:srgbClr val="999999"/>
                </a:solidFill>
                <a:effectLst/>
                <a:uLnTx/>
                <a:uFillTx/>
                <a:latin typeface="Arial"/>
                <a:ea typeface="Arvo"/>
                <a:cs typeface="Arial"/>
              </a:rPr>
              <a:t>Behavioral RTL</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2500">
                <a:solidFill>
                  <a:srgbClr val="999999"/>
                </a:solidFill>
                <a:latin typeface="Arial"/>
                <a:cs typeface="Arial"/>
              </a:rPr>
              <a:t>Custom Cells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srgbClr val="999999"/>
                </a:solidFill>
                <a:effectLst/>
                <a:uLnTx/>
                <a:uFillTx/>
                <a:latin typeface="Arial"/>
                <a:ea typeface="+mn-ea"/>
                <a:cs typeface="Arial"/>
              </a:rPr>
              <a:t>SRAM</a:t>
            </a:r>
            <a:endParaRPr lang="en-US" sz="2500" b="0" i="0" u="none" strike="noStrike" kern="1200" cap="none" spc="0" normalizeH="0" baseline="0" noProof="0">
              <a:ln>
                <a:noFill/>
              </a:ln>
              <a:solidFill>
                <a:srgbClr val="999999"/>
              </a:solidFill>
              <a:effectLst/>
              <a:uLnTx/>
              <a:uFillTx/>
              <a:latin typeface="Arial"/>
              <a:cs typeface="Arial"/>
            </a:endParaRPr>
          </a:p>
          <a:p>
            <a:pPr>
              <a:defRPr/>
            </a:pPr>
            <a:endParaRPr lang="en" sz="2533" b="0" i="0" u="none" strike="noStrike" kern="1200" cap="none" spc="0" normalizeH="0" baseline="0" noProof="0">
              <a:ln>
                <a:noFill/>
              </a:ln>
              <a:solidFill>
                <a:srgbClr val="D9D9D9"/>
              </a:solidFill>
              <a:effectLst/>
              <a:uLnTx/>
              <a:uFillTx/>
              <a:latin typeface="Arvo"/>
              <a:ea typeface="Arvo"/>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533" b="0" i="0" u="none" strike="noStrike" kern="1200" cap="none" spc="0" normalizeH="0" baseline="0" noProof="0">
              <a:ln>
                <a:noFill/>
              </a:ln>
              <a:solidFill>
                <a:srgbClr val="D9D9D9"/>
              </a:solidFill>
              <a:effectLst/>
              <a:uLnTx/>
              <a:uFillTx/>
              <a:latin typeface="Arvo"/>
              <a:ea typeface="Arvo"/>
              <a:cs typeface="Arv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33" b="0" i="0" u="none" strike="noStrike" kern="1200" cap="none" spc="0" normalizeH="0" baseline="0" noProof="0">
              <a:ln>
                <a:noFill/>
              </a:ln>
              <a:solidFill>
                <a:srgbClr val="D9D9D9"/>
              </a:solidFill>
              <a:effectLst/>
              <a:uLnTx/>
              <a:uFillTx/>
              <a:latin typeface="Arvo"/>
              <a:ea typeface="Arvo"/>
              <a:cs typeface="Arvo"/>
            </a:endParaRPr>
          </a:p>
        </p:txBody>
      </p:sp>
      <p:sp>
        <p:nvSpPr>
          <p:cNvPr id="2" name="TextBox 1">
            <a:extLst>
              <a:ext uri="{FF2B5EF4-FFF2-40B4-BE49-F238E27FC236}">
                <a16:creationId xmlns:a16="http://schemas.microsoft.com/office/drawing/2014/main" id="{074F08EF-832D-EA14-0827-3E58E7E518C7}"/>
              </a:ext>
            </a:extLst>
          </p:cNvPr>
          <p:cNvSpPr txBox="1"/>
          <p:nvPr/>
        </p:nvSpPr>
        <p:spPr>
          <a:xfrm>
            <a:off x="2161130" y="3771809"/>
            <a:ext cx="1875834" cy="861774"/>
          </a:xfrm>
          <a:prstGeom prst="rect">
            <a:avLst/>
          </a:prstGeom>
          <a:noFill/>
        </p:spPr>
        <p:txBody>
          <a:bodyPr wrap="none" lIns="91440" tIns="45720" rIns="91440" bIns="45720" rtlCol="0" anchor="t">
            <a:spAutoFit/>
          </a:bodyPr>
          <a:lstStyle/>
          <a:p>
            <a:pPr algn="ctr">
              <a:defRPr/>
            </a:pPr>
            <a:r>
              <a:rPr lang="en-US" sz="2500">
                <a:solidFill>
                  <a:schemeClr val="tx2">
                    <a:lumMod val="75000"/>
                  </a:schemeClr>
                </a:solidFill>
                <a:latin typeface="Arial"/>
                <a:cs typeface="Arial"/>
              </a:rPr>
              <a:t>Jake Hafele</a:t>
            </a:r>
          </a:p>
          <a:p>
            <a:pPr algn="ctr">
              <a:defRPr/>
            </a:pPr>
            <a:endParaRPr lang="en-US" sz="2500">
              <a:solidFill>
                <a:srgbClr val="EEEEEE"/>
              </a:solidFill>
              <a:cs typeface="Arial"/>
            </a:endParaRPr>
          </a:p>
        </p:txBody>
      </p:sp>
    </p:spTree>
    <p:extLst>
      <p:ext uri="{BB962C8B-B14F-4D97-AF65-F5344CB8AC3E}">
        <p14:creationId xmlns:p14="http://schemas.microsoft.com/office/powerpoint/2010/main" val="3918825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2E9C-3854-C68C-81FB-AA328EB6C53D}"/>
              </a:ext>
            </a:extLst>
          </p:cNvPr>
          <p:cNvSpPr>
            <a:spLocks noGrp="1"/>
          </p:cNvSpPr>
          <p:nvPr>
            <p:ph type="title"/>
          </p:nvPr>
        </p:nvSpPr>
        <p:spPr/>
        <p:txBody>
          <a:bodyPr/>
          <a:lstStyle/>
          <a:p>
            <a:r>
              <a:rPr lang="en-US"/>
              <a:t>Overview</a:t>
            </a:r>
          </a:p>
        </p:txBody>
      </p:sp>
      <p:sp>
        <p:nvSpPr>
          <p:cNvPr id="3" name="Text Placeholder 2">
            <a:extLst>
              <a:ext uri="{FF2B5EF4-FFF2-40B4-BE49-F238E27FC236}">
                <a16:creationId xmlns:a16="http://schemas.microsoft.com/office/drawing/2014/main" id="{46637252-04F2-988F-1905-47B4882D8AC4}"/>
              </a:ext>
            </a:extLst>
          </p:cNvPr>
          <p:cNvSpPr>
            <a:spLocks noGrp="1"/>
          </p:cNvSpPr>
          <p:nvPr>
            <p:ph type="body" sz="quarter" idx="11"/>
          </p:nvPr>
        </p:nvSpPr>
        <p:spPr>
          <a:xfrm>
            <a:off x="415598" y="1536634"/>
            <a:ext cx="6688884" cy="4690237"/>
          </a:xfrm>
        </p:spPr>
        <p:txBody>
          <a:bodyPr/>
          <a:lstStyle/>
          <a:p>
            <a:pPr marL="342900" indent="-342900">
              <a:buFont typeface="Arial"/>
              <a:buChar char="•"/>
            </a:pPr>
            <a:r>
              <a:rPr lang="en-US"/>
              <a:t>What is hardening?</a:t>
            </a:r>
          </a:p>
          <a:p>
            <a:pPr marL="723265" lvl="1" indent="-342900">
              <a:buFont typeface="Arial"/>
              <a:buChar char="•"/>
            </a:pPr>
            <a:r>
              <a:rPr lang="en-US"/>
              <a:t>Provides compilation, synthesis, place and route, and signoff all in one package</a:t>
            </a:r>
          </a:p>
          <a:p>
            <a:pPr marL="723265" lvl="1" indent="-342900">
              <a:buFont typeface="Arial"/>
              <a:buChar char="•"/>
            </a:pPr>
            <a:r>
              <a:rPr lang="en-US"/>
              <a:t>Generates hardened macros for submodules AND hardened top-level design</a:t>
            </a:r>
          </a:p>
          <a:p>
            <a:pPr marL="723265" lvl="1" indent="-342900">
              <a:buFont typeface="Arial"/>
              <a:buChar char="•"/>
            </a:pPr>
            <a:endParaRPr lang="en-US"/>
          </a:p>
          <a:p>
            <a:pPr marL="342900" indent="-342900">
              <a:buFont typeface="Arial"/>
              <a:buChar char="•"/>
            </a:pPr>
            <a:r>
              <a:rPr lang="en-US" b="1"/>
              <a:t>Different implementation techniques</a:t>
            </a:r>
          </a:p>
          <a:p>
            <a:pPr marL="723265" lvl="1" indent="-342900">
              <a:buFont typeface="Arial"/>
              <a:buChar char="•"/>
            </a:pPr>
            <a:r>
              <a:rPr lang="en-US"/>
              <a:t>Behavioral Verilog</a:t>
            </a:r>
          </a:p>
          <a:p>
            <a:pPr marL="723265" lvl="1" indent="-342900">
              <a:buFont typeface="Arial"/>
              <a:buChar char="•"/>
            </a:pPr>
            <a:r>
              <a:rPr lang="en-US"/>
              <a:t>Custom Cell</a:t>
            </a:r>
          </a:p>
          <a:p>
            <a:pPr marL="723265" lvl="1" indent="-342900">
              <a:buFont typeface="Arial"/>
              <a:buChar char="•"/>
            </a:pPr>
            <a:r>
              <a:rPr lang="en-US"/>
              <a:t>SRAM</a:t>
            </a:r>
          </a:p>
        </p:txBody>
      </p:sp>
      <p:sp>
        <p:nvSpPr>
          <p:cNvPr id="4" name="Text Placeholder 3">
            <a:extLst>
              <a:ext uri="{FF2B5EF4-FFF2-40B4-BE49-F238E27FC236}">
                <a16:creationId xmlns:a16="http://schemas.microsoft.com/office/drawing/2014/main" id="{910DED2C-A95A-7814-9942-1FE3E2D820E4}"/>
              </a:ext>
            </a:extLst>
          </p:cNvPr>
          <p:cNvSpPr>
            <a:spLocks noGrp="1"/>
          </p:cNvSpPr>
          <p:nvPr>
            <p:ph type="body" sz="quarter" idx="12"/>
          </p:nvPr>
        </p:nvSpPr>
        <p:spPr/>
        <p:txBody>
          <a:bodyPr/>
          <a:lstStyle/>
          <a:p>
            <a:pPr>
              <a:lnSpc>
                <a:spcPct val="114999"/>
              </a:lnSpc>
            </a:pPr>
            <a:r>
              <a:rPr lang="en-US">
                <a:cs typeface="Arial"/>
              </a:rPr>
              <a:t>pp. 40-45</a:t>
            </a:r>
          </a:p>
        </p:txBody>
      </p:sp>
      <p:sp>
        <p:nvSpPr>
          <p:cNvPr id="5" name="TextBox 4">
            <a:extLst>
              <a:ext uri="{FF2B5EF4-FFF2-40B4-BE49-F238E27FC236}">
                <a16:creationId xmlns:a16="http://schemas.microsoft.com/office/drawing/2014/main" id="{63B9F9A8-8EE4-D10F-CBAC-A6C632CCEF26}"/>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Implementation</a:t>
            </a:r>
          </a:p>
        </p:txBody>
      </p:sp>
      <p:grpSp>
        <p:nvGrpSpPr>
          <p:cNvPr id="13" name="Group 12">
            <a:extLst>
              <a:ext uri="{FF2B5EF4-FFF2-40B4-BE49-F238E27FC236}">
                <a16:creationId xmlns:a16="http://schemas.microsoft.com/office/drawing/2014/main" id="{B7F15338-1529-E346-4D71-CFF399364363}"/>
              </a:ext>
            </a:extLst>
          </p:cNvPr>
          <p:cNvGrpSpPr/>
          <p:nvPr/>
        </p:nvGrpSpPr>
        <p:grpSpPr>
          <a:xfrm>
            <a:off x="7249493" y="793196"/>
            <a:ext cx="9718871" cy="5356321"/>
            <a:chOff x="6767215" y="773905"/>
            <a:chExt cx="9718871" cy="5356321"/>
          </a:xfrm>
        </p:grpSpPr>
        <p:pic>
          <p:nvPicPr>
            <p:cNvPr id="10" name="Picture 8" descr="Chart, treemap chart&#10;&#10;Description automatically generated">
              <a:extLst>
                <a:ext uri="{FF2B5EF4-FFF2-40B4-BE49-F238E27FC236}">
                  <a16:creationId xmlns:a16="http://schemas.microsoft.com/office/drawing/2014/main" id="{5074A2BD-F189-9CC3-1D66-4D6A497A8DC8}"/>
                </a:ext>
              </a:extLst>
            </p:cNvPr>
            <p:cNvPicPr>
              <a:picLocks noChangeAspect="1"/>
            </p:cNvPicPr>
            <p:nvPr/>
          </p:nvPicPr>
          <p:blipFill>
            <a:blip r:embed="rId3"/>
            <a:stretch>
              <a:fillRect/>
            </a:stretch>
          </p:blipFill>
          <p:spPr>
            <a:xfrm>
              <a:off x="6767215" y="773905"/>
              <a:ext cx="4449177" cy="5356321"/>
            </a:xfrm>
            <a:prstGeom prst="rect">
              <a:avLst/>
            </a:prstGeom>
          </p:spPr>
        </p:pic>
        <p:sp>
          <p:nvSpPr>
            <p:cNvPr id="12" name="TextBox 11">
              <a:extLst>
                <a:ext uri="{FF2B5EF4-FFF2-40B4-BE49-F238E27FC236}">
                  <a16:creationId xmlns:a16="http://schemas.microsoft.com/office/drawing/2014/main" id="{C033E272-8DDA-5ACF-FF4F-42B7D0FE33C1}"/>
                </a:ext>
              </a:extLst>
            </p:cNvPr>
            <p:cNvSpPr txBox="1"/>
            <p:nvPr/>
          </p:nvSpPr>
          <p:spPr>
            <a:xfrm>
              <a:off x="11216392" y="811409"/>
              <a:ext cx="5269694" cy="253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bg1">
                      <a:lumMod val="75000"/>
                    </a:schemeClr>
                  </a:solidFill>
                  <a:cs typeface="Arial"/>
                </a:rPr>
                <a:t>[4]</a:t>
              </a:r>
            </a:p>
          </p:txBody>
        </p:sp>
      </p:grpSp>
    </p:spTree>
    <p:extLst>
      <p:ext uri="{BB962C8B-B14F-4D97-AF65-F5344CB8AC3E}">
        <p14:creationId xmlns:p14="http://schemas.microsoft.com/office/powerpoint/2010/main" val="405633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63324" y="3089641"/>
            <a:ext cx="6071443" cy="545534"/>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Introduction</a:t>
            </a:r>
            <a:endParaRPr lang="en-US"/>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3592000" cy="2131297"/>
          </a:xfrm>
          <a:prstGeom prst="rect">
            <a:avLst/>
          </a:prstGeom>
          <a:noFill/>
          <a:ln>
            <a:noFill/>
          </a:ln>
        </p:spPr>
        <p:txBody>
          <a:bodyPr spcFirstLastPara="1" wrap="square" lIns="121900" tIns="121900" rIns="121900" bIns="121900" anchor="t" anchorCtr="0">
            <a:noAutofit/>
          </a:bodyPr>
          <a:lstStyle/>
          <a:p>
            <a:r>
              <a:rPr lang="en" sz="2500">
                <a:solidFill>
                  <a:srgbClr val="999999"/>
                </a:solidFill>
                <a:latin typeface="Arial"/>
                <a:ea typeface="Arvo"/>
                <a:cs typeface="Arial"/>
              </a:rPr>
              <a:t>Problem Statement</a:t>
            </a:r>
          </a:p>
          <a:p>
            <a:r>
              <a:rPr lang="en" sz="2500">
                <a:solidFill>
                  <a:srgbClr val="999999"/>
                </a:solidFill>
                <a:latin typeface="Arial"/>
                <a:ea typeface="Arvo"/>
                <a:cs typeface="Arial"/>
              </a:rPr>
              <a:t>Solution</a:t>
            </a:r>
          </a:p>
          <a:p>
            <a:r>
              <a:rPr lang="en" sz="2500">
                <a:solidFill>
                  <a:srgbClr val="999999"/>
                </a:solidFill>
                <a:latin typeface="Arial"/>
                <a:cs typeface="Arial"/>
              </a:rPr>
              <a:t>Requirements</a:t>
            </a:r>
            <a:endParaRPr lang="en"/>
          </a:p>
          <a:p>
            <a:r>
              <a:rPr lang="en" sz="2500">
                <a:solidFill>
                  <a:srgbClr val="999999"/>
                </a:solidFill>
                <a:latin typeface="Arial"/>
                <a:ea typeface="Arvo"/>
                <a:cs typeface="Arial"/>
              </a:rPr>
              <a:t>Users</a:t>
            </a:r>
          </a:p>
          <a:p>
            <a:r>
              <a:rPr lang="en" sz="2500">
                <a:solidFill>
                  <a:srgbClr val="999999"/>
                </a:solidFill>
                <a:latin typeface="Arial"/>
                <a:ea typeface="Arvo"/>
                <a:cs typeface="Arial"/>
              </a:rPr>
              <a:t>Market Survey</a:t>
            </a:r>
          </a:p>
          <a:p>
            <a:endParaRPr lang="en" sz="2533">
              <a:solidFill>
                <a:srgbClr val="D9D9D9"/>
              </a:solidFill>
              <a:latin typeface="Arvo"/>
              <a:ea typeface="Arvo"/>
              <a:cs typeface="Arial"/>
            </a:endParaRPr>
          </a:p>
          <a:p>
            <a:endParaRPr lang="en" sz="2533">
              <a:solidFill>
                <a:srgbClr val="D9D9D9"/>
              </a:solidFill>
              <a:latin typeface="Arvo"/>
              <a:ea typeface="Arvo"/>
              <a:cs typeface="Arvo"/>
            </a:endParaRPr>
          </a:p>
          <a:p>
            <a:endParaRPr lang="en-US" sz="2533">
              <a:solidFill>
                <a:srgbClr val="D9D9D9"/>
              </a:solidFill>
              <a:latin typeface="Arvo"/>
              <a:ea typeface="Arvo"/>
              <a:cs typeface="Arvo"/>
            </a:endParaRPr>
          </a:p>
          <a:p>
            <a:endParaRPr lang="en-US" sz="2533">
              <a:solidFill>
                <a:srgbClr val="D9D9D9"/>
              </a:solidFill>
              <a:latin typeface="Arvo"/>
              <a:ea typeface="Arvo"/>
              <a:cs typeface="Arvo"/>
            </a:endParaRPr>
          </a:p>
        </p:txBody>
      </p:sp>
      <p:sp>
        <p:nvSpPr>
          <p:cNvPr id="2" name="TextBox 1">
            <a:extLst>
              <a:ext uri="{FF2B5EF4-FFF2-40B4-BE49-F238E27FC236}">
                <a16:creationId xmlns:a16="http://schemas.microsoft.com/office/drawing/2014/main" id="{1D3CEB7F-C3B7-EC4B-4ABD-B0651066FEFE}"/>
              </a:ext>
            </a:extLst>
          </p:cNvPr>
          <p:cNvSpPr txBox="1"/>
          <p:nvPr/>
        </p:nvSpPr>
        <p:spPr>
          <a:xfrm>
            <a:off x="2080176" y="3771809"/>
            <a:ext cx="2037737" cy="477054"/>
          </a:xfrm>
          <a:prstGeom prst="rect">
            <a:avLst/>
          </a:prstGeom>
          <a:noFill/>
        </p:spPr>
        <p:txBody>
          <a:bodyPr wrap="none" rtlCol="0">
            <a:spAutoFit/>
          </a:bodyPr>
          <a:lstStyle/>
          <a:p>
            <a:pPr algn="ctr"/>
            <a:r>
              <a:rPr lang="en-US" sz="2500">
                <a:solidFill>
                  <a:schemeClr val="tx2">
                    <a:lumMod val="75000"/>
                  </a:schemeClr>
                </a:solidFill>
                <a:latin typeface="Arial"/>
                <a:cs typeface="Arial"/>
              </a:rPr>
              <a:t>Gregory Ling</a:t>
            </a:r>
          </a:p>
        </p:txBody>
      </p:sp>
    </p:spTree>
    <p:extLst>
      <p:ext uri="{BB962C8B-B14F-4D97-AF65-F5344CB8AC3E}">
        <p14:creationId xmlns:p14="http://schemas.microsoft.com/office/powerpoint/2010/main" val="2107995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2E9C-3854-C68C-81FB-AA328EB6C53D}"/>
              </a:ext>
            </a:extLst>
          </p:cNvPr>
          <p:cNvSpPr>
            <a:spLocks noGrp="1"/>
          </p:cNvSpPr>
          <p:nvPr>
            <p:ph type="title"/>
          </p:nvPr>
        </p:nvSpPr>
        <p:spPr/>
        <p:txBody>
          <a:bodyPr/>
          <a:lstStyle/>
          <a:p>
            <a:r>
              <a:rPr lang="en-US"/>
              <a:t>Behavioral RTL</a:t>
            </a:r>
          </a:p>
        </p:txBody>
      </p:sp>
      <p:sp>
        <p:nvSpPr>
          <p:cNvPr id="3" name="Text Placeholder 2">
            <a:extLst>
              <a:ext uri="{FF2B5EF4-FFF2-40B4-BE49-F238E27FC236}">
                <a16:creationId xmlns:a16="http://schemas.microsoft.com/office/drawing/2014/main" id="{46637252-04F2-988F-1905-47B4882D8AC4}"/>
              </a:ext>
            </a:extLst>
          </p:cNvPr>
          <p:cNvSpPr>
            <a:spLocks noGrp="1"/>
          </p:cNvSpPr>
          <p:nvPr>
            <p:ph type="body" sz="quarter" idx="11"/>
          </p:nvPr>
        </p:nvSpPr>
        <p:spPr>
          <a:xfrm>
            <a:off x="415598" y="1536634"/>
            <a:ext cx="7371353" cy="4805984"/>
          </a:xfrm>
        </p:spPr>
        <p:txBody>
          <a:bodyPr/>
          <a:lstStyle/>
          <a:p>
            <a:pPr marL="342900" indent="-342900">
              <a:buFont typeface="Arial"/>
              <a:buChar char="•"/>
            </a:pPr>
            <a:r>
              <a:rPr lang="en-US" b="0"/>
              <a:t>Define functionality of modules using Verilog</a:t>
            </a:r>
            <a:endParaRPr lang="en-US"/>
          </a:p>
          <a:p>
            <a:pPr marL="342900" indent="-342900">
              <a:buFont typeface="Arial"/>
              <a:buChar char="•"/>
            </a:pPr>
            <a:r>
              <a:rPr lang="en-US" b="0"/>
              <a:t>"Common Case" for most designs</a:t>
            </a:r>
          </a:p>
          <a:p>
            <a:pPr marL="342900" indent="-342900">
              <a:buFont typeface="Arial"/>
              <a:buChar char="•"/>
            </a:pPr>
            <a:r>
              <a:rPr lang="en-US" b="0"/>
              <a:t>Can be utilized for full design process</a:t>
            </a:r>
          </a:p>
          <a:p>
            <a:pPr marL="342900" indent="-342900">
              <a:buFont typeface="Arial"/>
              <a:buChar char="•"/>
            </a:pPr>
            <a:endParaRPr lang="en-US" b="0"/>
          </a:p>
          <a:p>
            <a:pPr marL="342900" indent="-342900">
              <a:buFont typeface="Arial"/>
              <a:buChar char="•"/>
            </a:pPr>
            <a:r>
              <a:rPr lang="en-US"/>
              <a:t>Used for:</a:t>
            </a:r>
          </a:p>
          <a:p>
            <a:pPr marL="723265" lvl="1" indent="-342900">
              <a:buFont typeface="Arial"/>
              <a:buChar char="•"/>
            </a:pPr>
            <a:r>
              <a:rPr lang="en-US"/>
              <a:t>Standard Cell Test</a:t>
            </a:r>
          </a:p>
          <a:p>
            <a:pPr marL="723265" lvl="1" indent="-342900">
              <a:buFont typeface="Arial"/>
              <a:buChar char="•"/>
            </a:pPr>
            <a:r>
              <a:rPr lang="en-US"/>
              <a:t>Backdoor SPI</a:t>
            </a:r>
          </a:p>
          <a:p>
            <a:pPr marL="723265" lvl="1" indent="-342900">
              <a:buFont typeface="Arial"/>
              <a:buChar char="•"/>
            </a:pPr>
            <a:r>
              <a:rPr lang="en-US"/>
              <a:t>Wishbone Bus Test</a:t>
            </a:r>
          </a:p>
          <a:p>
            <a:pPr marL="723265" lvl="1" indent="-342900">
              <a:buFont typeface="Arial"/>
              <a:buChar char="•"/>
            </a:pPr>
            <a:r>
              <a:rPr lang="en-US"/>
              <a:t>DSP Accelerator</a:t>
            </a:r>
          </a:p>
          <a:p>
            <a:pPr marL="723265" lvl="1" indent="-342900">
              <a:buFont typeface="Arial"/>
              <a:buChar char="•"/>
            </a:pPr>
            <a:r>
              <a:rPr lang="en-US"/>
              <a:t>Custom Cell (functional verification only)</a:t>
            </a:r>
          </a:p>
          <a:p>
            <a:pPr marL="723265" lvl="1" indent="-342900">
              <a:buFont typeface="Arial"/>
              <a:buChar char="•"/>
            </a:pPr>
            <a:r>
              <a:rPr lang="en-US"/>
              <a:t>Clock MUX (functional verification only)</a:t>
            </a:r>
          </a:p>
        </p:txBody>
      </p:sp>
      <p:sp>
        <p:nvSpPr>
          <p:cNvPr id="4" name="Text Placeholder 3">
            <a:extLst>
              <a:ext uri="{FF2B5EF4-FFF2-40B4-BE49-F238E27FC236}">
                <a16:creationId xmlns:a16="http://schemas.microsoft.com/office/drawing/2014/main" id="{910DED2C-A95A-7814-9942-1FE3E2D820E4}"/>
              </a:ext>
            </a:extLst>
          </p:cNvPr>
          <p:cNvSpPr>
            <a:spLocks noGrp="1"/>
          </p:cNvSpPr>
          <p:nvPr>
            <p:ph type="body" sz="quarter" idx="12"/>
          </p:nvPr>
        </p:nvSpPr>
        <p:spPr/>
        <p:txBody>
          <a:bodyPr/>
          <a:lstStyle/>
          <a:p>
            <a:pPr>
              <a:lnSpc>
                <a:spcPct val="114999"/>
              </a:lnSpc>
            </a:pPr>
            <a:r>
              <a:rPr lang="en-US">
                <a:cs typeface="Arial"/>
              </a:rPr>
              <a:t>pp. 40-43</a:t>
            </a:r>
          </a:p>
        </p:txBody>
      </p:sp>
      <p:sp>
        <p:nvSpPr>
          <p:cNvPr id="5" name="TextBox 4">
            <a:extLst>
              <a:ext uri="{FF2B5EF4-FFF2-40B4-BE49-F238E27FC236}">
                <a16:creationId xmlns:a16="http://schemas.microsoft.com/office/drawing/2014/main" id="{63B9F9A8-8EE4-D10F-CBAC-A6C632CCEF26}"/>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Implementation</a:t>
            </a:r>
          </a:p>
        </p:txBody>
      </p:sp>
      <p:pic>
        <p:nvPicPr>
          <p:cNvPr id="6" name="Picture 5" descr="A green and red grid&#10;&#10;Description automatically generated">
            <a:extLst>
              <a:ext uri="{FF2B5EF4-FFF2-40B4-BE49-F238E27FC236}">
                <a16:creationId xmlns:a16="http://schemas.microsoft.com/office/drawing/2014/main" id="{D92C88A5-1367-617B-571D-8743EDE5E09C}"/>
              </a:ext>
            </a:extLst>
          </p:cNvPr>
          <p:cNvPicPr>
            <a:picLocks noChangeAspect="1"/>
          </p:cNvPicPr>
          <p:nvPr/>
        </p:nvPicPr>
        <p:blipFill>
          <a:blip r:embed="rId3"/>
          <a:stretch>
            <a:fillRect/>
          </a:stretch>
        </p:blipFill>
        <p:spPr>
          <a:xfrm>
            <a:off x="7989649" y="1945510"/>
            <a:ext cx="3716956" cy="3478194"/>
          </a:xfrm>
          <a:prstGeom prst="rect">
            <a:avLst/>
          </a:prstGeom>
        </p:spPr>
      </p:pic>
    </p:spTree>
    <p:extLst>
      <p:ext uri="{BB962C8B-B14F-4D97-AF65-F5344CB8AC3E}">
        <p14:creationId xmlns:p14="http://schemas.microsoft.com/office/powerpoint/2010/main" val="1865853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2E9C-3854-C68C-81FB-AA328EB6C53D}"/>
              </a:ext>
            </a:extLst>
          </p:cNvPr>
          <p:cNvSpPr>
            <a:spLocks noGrp="1"/>
          </p:cNvSpPr>
          <p:nvPr>
            <p:ph type="title"/>
          </p:nvPr>
        </p:nvSpPr>
        <p:spPr/>
        <p:txBody>
          <a:bodyPr/>
          <a:lstStyle/>
          <a:p>
            <a:r>
              <a:rPr lang="en-US"/>
              <a:t>Custom Cell</a:t>
            </a:r>
          </a:p>
        </p:txBody>
      </p:sp>
      <p:sp>
        <p:nvSpPr>
          <p:cNvPr id="3" name="Text Placeholder 2">
            <a:extLst>
              <a:ext uri="{FF2B5EF4-FFF2-40B4-BE49-F238E27FC236}">
                <a16:creationId xmlns:a16="http://schemas.microsoft.com/office/drawing/2014/main" id="{46637252-04F2-988F-1905-47B4882D8AC4}"/>
              </a:ext>
            </a:extLst>
          </p:cNvPr>
          <p:cNvSpPr>
            <a:spLocks noGrp="1"/>
          </p:cNvSpPr>
          <p:nvPr>
            <p:ph type="body" sz="quarter" idx="11"/>
          </p:nvPr>
        </p:nvSpPr>
        <p:spPr>
          <a:xfrm>
            <a:off x="415598" y="1536634"/>
            <a:ext cx="9394011" cy="4555200"/>
          </a:xfrm>
        </p:spPr>
        <p:txBody>
          <a:bodyPr/>
          <a:lstStyle/>
          <a:p>
            <a:pPr marL="342900" indent="-342900">
              <a:buFont typeface="Arial"/>
              <a:buChar char="•"/>
            </a:pPr>
            <a:r>
              <a:rPr lang="en-US" b="0"/>
              <a:t>Create custom cell for use in parallel with </a:t>
            </a:r>
            <a:r>
              <a:rPr lang="en-US" b="0" err="1"/>
              <a:t>SkyWater</a:t>
            </a:r>
            <a:r>
              <a:rPr lang="en-US" b="0"/>
              <a:t> 130nm PDK</a:t>
            </a:r>
            <a:endParaRPr lang="en-US"/>
          </a:p>
          <a:p>
            <a:pPr marL="342900" indent="-342900">
              <a:buFont typeface="Arial"/>
              <a:buChar char="•"/>
            </a:pPr>
            <a:r>
              <a:rPr lang="en-US" b="0"/>
              <a:t>Utilize open-source tools and new process for team and users</a:t>
            </a:r>
          </a:p>
          <a:p>
            <a:pPr marL="342900" indent="-342900">
              <a:buFont typeface="Arial"/>
              <a:buChar char="•"/>
            </a:pPr>
            <a:endParaRPr lang="en-US" b="0"/>
          </a:p>
          <a:p>
            <a:pPr marL="342900" indent="-342900">
              <a:buFont typeface="Arial"/>
              <a:buChar char="•"/>
            </a:pPr>
            <a:r>
              <a:rPr lang="en-US"/>
              <a:t>Used for:</a:t>
            </a:r>
            <a:endParaRPr lang="en-US" b="0"/>
          </a:p>
          <a:p>
            <a:pPr marL="723265" lvl="1" indent="-342900">
              <a:buFont typeface="Arial"/>
              <a:buChar char="•"/>
            </a:pPr>
            <a:r>
              <a:rPr lang="en-US"/>
              <a:t>Custom Cell (GL verification, hardening)</a:t>
            </a:r>
          </a:p>
          <a:p>
            <a:pPr marL="723265" lvl="1" indent="-342900">
              <a:buFont typeface="Arial"/>
              <a:buChar char="•"/>
            </a:pPr>
            <a:endParaRPr lang="en-US"/>
          </a:p>
          <a:p>
            <a:pPr marL="342900" indent="-342900">
              <a:buFont typeface="Arial"/>
              <a:buChar char="•"/>
            </a:pPr>
            <a:r>
              <a:rPr lang="en-US"/>
              <a:t>Unique Process:</a:t>
            </a:r>
          </a:p>
          <a:p>
            <a:pPr marL="723265" lvl="1" indent="-342900">
              <a:buFont typeface="Arial"/>
              <a:buChar char="•"/>
            </a:pPr>
            <a:r>
              <a:rPr lang="en-US"/>
              <a:t>Magic</a:t>
            </a:r>
          </a:p>
          <a:p>
            <a:pPr marL="723265" lvl="1" indent="-342900">
              <a:buFont typeface="Arial"/>
              <a:buChar char="•"/>
            </a:pPr>
            <a:r>
              <a:rPr lang="en-US"/>
              <a:t>XSchem</a:t>
            </a:r>
          </a:p>
        </p:txBody>
      </p:sp>
      <p:sp>
        <p:nvSpPr>
          <p:cNvPr id="4" name="Text Placeholder 3">
            <a:extLst>
              <a:ext uri="{FF2B5EF4-FFF2-40B4-BE49-F238E27FC236}">
                <a16:creationId xmlns:a16="http://schemas.microsoft.com/office/drawing/2014/main" id="{910DED2C-A95A-7814-9942-1FE3E2D820E4}"/>
              </a:ext>
            </a:extLst>
          </p:cNvPr>
          <p:cNvSpPr>
            <a:spLocks noGrp="1"/>
          </p:cNvSpPr>
          <p:nvPr>
            <p:ph type="body" sz="quarter" idx="12"/>
          </p:nvPr>
        </p:nvSpPr>
        <p:spPr/>
        <p:txBody>
          <a:bodyPr/>
          <a:lstStyle/>
          <a:p>
            <a:pPr>
              <a:lnSpc>
                <a:spcPct val="114999"/>
              </a:lnSpc>
            </a:pPr>
            <a:r>
              <a:rPr lang="en-US">
                <a:cs typeface="Arial"/>
              </a:rPr>
              <a:t>pp. 40-41</a:t>
            </a:r>
          </a:p>
        </p:txBody>
      </p:sp>
      <p:sp>
        <p:nvSpPr>
          <p:cNvPr id="5" name="TextBox 4">
            <a:extLst>
              <a:ext uri="{FF2B5EF4-FFF2-40B4-BE49-F238E27FC236}">
                <a16:creationId xmlns:a16="http://schemas.microsoft.com/office/drawing/2014/main" id="{63B9F9A8-8EE4-D10F-CBAC-A6C632CCEF26}"/>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Implementation</a:t>
            </a:r>
          </a:p>
        </p:txBody>
      </p:sp>
      <p:pic>
        <p:nvPicPr>
          <p:cNvPr id="6" name="Picture 5" descr="A screenshot of a computer screen&#10;&#10;Description automatically generated">
            <a:extLst>
              <a:ext uri="{FF2B5EF4-FFF2-40B4-BE49-F238E27FC236}">
                <a16:creationId xmlns:a16="http://schemas.microsoft.com/office/drawing/2014/main" id="{57C3BC61-3DAC-8BCD-99BA-C275FC464ABF}"/>
              </a:ext>
            </a:extLst>
          </p:cNvPr>
          <p:cNvPicPr>
            <a:picLocks noChangeAspect="1"/>
          </p:cNvPicPr>
          <p:nvPr/>
        </p:nvPicPr>
        <p:blipFill>
          <a:blip r:embed="rId3"/>
          <a:stretch>
            <a:fillRect/>
          </a:stretch>
        </p:blipFill>
        <p:spPr>
          <a:xfrm>
            <a:off x="7729268" y="2881557"/>
            <a:ext cx="3922143" cy="3193979"/>
          </a:xfrm>
          <a:prstGeom prst="rect">
            <a:avLst/>
          </a:prstGeom>
        </p:spPr>
      </p:pic>
    </p:spTree>
    <p:extLst>
      <p:ext uri="{BB962C8B-B14F-4D97-AF65-F5344CB8AC3E}">
        <p14:creationId xmlns:p14="http://schemas.microsoft.com/office/powerpoint/2010/main" val="391511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2E9C-3854-C68C-81FB-AA328EB6C53D}"/>
              </a:ext>
            </a:extLst>
          </p:cNvPr>
          <p:cNvSpPr>
            <a:spLocks noGrp="1"/>
          </p:cNvSpPr>
          <p:nvPr>
            <p:ph type="title"/>
          </p:nvPr>
        </p:nvSpPr>
        <p:spPr/>
        <p:txBody>
          <a:bodyPr/>
          <a:lstStyle/>
          <a:p>
            <a:r>
              <a:rPr lang="en-US"/>
              <a:t>SRAM</a:t>
            </a:r>
          </a:p>
        </p:txBody>
      </p:sp>
      <p:sp>
        <p:nvSpPr>
          <p:cNvPr id="3" name="Text Placeholder 2">
            <a:extLst>
              <a:ext uri="{FF2B5EF4-FFF2-40B4-BE49-F238E27FC236}">
                <a16:creationId xmlns:a16="http://schemas.microsoft.com/office/drawing/2014/main" id="{46637252-04F2-988F-1905-47B4882D8AC4}"/>
              </a:ext>
            </a:extLst>
          </p:cNvPr>
          <p:cNvSpPr>
            <a:spLocks noGrp="1"/>
          </p:cNvSpPr>
          <p:nvPr>
            <p:ph type="body" sz="quarter" idx="11"/>
          </p:nvPr>
        </p:nvSpPr>
        <p:spPr>
          <a:xfrm>
            <a:off x="415598" y="1536634"/>
            <a:ext cx="7289910" cy="5027367"/>
          </a:xfrm>
        </p:spPr>
        <p:txBody>
          <a:bodyPr/>
          <a:lstStyle/>
          <a:p>
            <a:pPr marL="342900" indent="-342900">
              <a:buChar char="•"/>
            </a:pPr>
            <a:r>
              <a:rPr lang="en-US" b="0"/>
              <a:t>Utilizes OpenRAM project for SkyWater 130nm fabrication process</a:t>
            </a:r>
          </a:p>
          <a:p>
            <a:endParaRPr lang="en-US" b="0"/>
          </a:p>
          <a:p>
            <a:pPr marL="342900" indent="-342900">
              <a:buFont typeface="Arial"/>
              <a:buChar char="•"/>
            </a:pPr>
            <a:r>
              <a:rPr lang="en-US"/>
              <a:t>Requirement:</a:t>
            </a:r>
          </a:p>
          <a:p>
            <a:pPr marL="723265" lvl="1">
              <a:buFont typeface="Arial"/>
              <a:buChar char="•"/>
            </a:pPr>
            <a:r>
              <a:rPr lang="en-US"/>
              <a:t>Had to be placed in top level wrapper</a:t>
            </a:r>
            <a:endParaRPr lang="en-US" b="0"/>
          </a:p>
          <a:p>
            <a:pPr marL="342900" indent="-342900">
              <a:buFont typeface="Arial"/>
              <a:buChar char="•"/>
            </a:pPr>
            <a:endParaRPr lang="en-US" b="0"/>
          </a:p>
          <a:p>
            <a:pPr marL="342900" indent="-342900">
              <a:buFont typeface="Arial"/>
              <a:buChar char="•"/>
            </a:pPr>
            <a:r>
              <a:rPr lang="en-US"/>
              <a:t>Used for:</a:t>
            </a:r>
            <a:endParaRPr lang="en-US" b="0"/>
          </a:p>
          <a:p>
            <a:pPr marL="723265" lvl="1" indent="-342900">
              <a:buFont typeface="Arial"/>
              <a:buChar char="•"/>
            </a:pPr>
            <a:r>
              <a:rPr lang="en-US"/>
              <a:t>DSP Accelerator (GL verification, hardening)</a:t>
            </a:r>
          </a:p>
          <a:p>
            <a:pPr marL="723265" lvl="1" indent="-342900">
              <a:buFont typeface="Arial"/>
              <a:buChar char="•"/>
            </a:pPr>
            <a:endParaRPr lang="en-US"/>
          </a:p>
          <a:p>
            <a:pPr marL="342900" indent="-342900">
              <a:buFont typeface="Arial"/>
              <a:buChar char="•"/>
            </a:pPr>
            <a:r>
              <a:rPr lang="en-US"/>
              <a:t>Unique Process:</a:t>
            </a:r>
          </a:p>
          <a:p>
            <a:pPr marL="723265" lvl="1" indent="-342900">
              <a:buFont typeface="Arial"/>
              <a:buChar char="•"/>
            </a:pPr>
            <a:r>
              <a:rPr lang="en-US" err="1"/>
              <a:t>OpenRAM</a:t>
            </a:r>
            <a:endParaRPr lang="en-US"/>
          </a:p>
        </p:txBody>
      </p:sp>
      <p:sp>
        <p:nvSpPr>
          <p:cNvPr id="4" name="Text Placeholder 3">
            <a:extLst>
              <a:ext uri="{FF2B5EF4-FFF2-40B4-BE49-F238E27FC236}">
                <a16:creationId xmlns:a16="http://schemas.microsoft.com/office/drawing/2014/main" id="{910DED2C-A95A-7814-9942-1FE3E2D820E4}"/>
              </a:ext>
            </a:extLst>
          </p:cNvPr>
          <p:cNvSpPr>
            <a:spLocks noGrp="1"/>
          </p:cNvSpPr>
          <p:nvPr>
            <p:ph type="body" sz="quarter" idx="12"/>
          </p:nvPr>
        </p:nvSpPr>
        <p:spPr/>
        <p:txBody>
          <a:bodyPr/>
          <a:lstStyle/>
          <a:p>
            <a:pPr>
              <a:lnSpc>
                <a:spcPct val="114999"/>
              </a:lnSpc>
            </a:pPr>
            <a:r>
              <a:rPr lang="en-US">
                <a:cs typeface="Arial"/>
              </a:rPr>
              <a:t>pp. 42-43</a:t>
            </a:r>
          </a:p>
        </p:txBody>
      </p:sp>
      <p:sp>
        <p:nvSpPr>
          <p:cNvPr id="5" name="TextBox 4">
            <a:extLst>
              <a:ext uri="{FF2B5EF4-FFF2-40B4-BE49-F238E27FC236}">
                <a16:creationId xmlns:a16="http://schemas.microsoft.com/office/drawing/2014/main" id="{63B9F9A8-8EE4-D10F-CBAC-A6C632CCEF26}"/>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Implementation</a:t>
            </a:r>
          </a:p>
        </p:txBody>
      </p:sp>
      <p:pic>
        <p:nvPicPr>
          <p:cNvPr id="6" name="Picture 5" descr="A green square with a blue background&#10;&#10;Description automatically generated">
            <a:extLst>
              <a:ext uri="{FF2B5EF4-FFF2-40B4-BE49-F238E27FC236}">
                <a16:creationId xmlns:a16="http://schemas.microsoft.com/office/drawing/2014/main" id="{66CE7BBA-A47A-348F-9096-7C9577EEFD22}"/>
              </a:ext>
            </a:extLst>
          </p:cNvPr>
          <p:cNvPicPr>
            <a:picLocks noChangeAspect="1"/>
          </p:cNvPicPr>
          <p:nvPr/>
        </p:nvPicPr>
        <p:blipFill>
          <a:blip r:embed="rId3"/>
          <a:stretch>
            <a:fillRect/>
          </a:stretch>
        </p:blipFill>
        <p:spPr>
          <a:xfrm>
            <a:off x="7754147" y="1663434"/>
            <a:ext cx="4225725" cy="4114800"/>
          </a:xfrm>
          <a:prstGeom prst="rect">
            <a:avLst/>
          </a:prstGeom>
        </p:spPr>
      </p:pic>
    </p:spTree>
    <p:extLst>
      <p:ext uri="{BB962C8B-B14F-4D97-AF65-F5344CB8AC3E}">
        <p14:creationId xmlns:p14="http://schemas.microsoft.com/office/powerpoint/2010/main" val="3957529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63324" y="3089641"/>
            <a:ext cx="6071443" cy="545534"/>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Project Deliverables</a:t>
            </a:r>
            <a:endParaRPr lang="en-US"/>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4576328" cy="1786241"/>
          </a:xfrm>
          <a:prstGeom prst="rect">
            <a:avLst/>
          </a:prstGeom>
          <a:noFill/>
          <a:ln>
            <a:noFill/>
          </a:ln>
        </p:spPr>
        <p:txBody>
          <a:bodyPr spcFirstLastPara="1" wrap="square" lIns="121900" tIns="121900" rIns="121900" bIns="121900" anchor="t" anchorCtr="0">
            <a:noAutofit/>
          </a:bodyPr>
          <a:lstStyle/>
          <a:p>
            <a:r>
              <a:rPr lang="en" sz="2500">
                <a:solidFill>
                  <a:srgbClr val="999999"/>
                </a:solidFill>
                <a:ea typeface="Arvo"/>
                <a:cs typeface="Arial"/>
              </a:rPr>
              <a:t>Functional Design</a:t>
            </a:r>
          </a:p>
          <a:p>
            <a:r>
              <a:rPr lang="en" sz="2500">
                <a:solidFill>
                  <a:srgbClr val="999999"/>
                </a:solidFill>
                <a:latin typeface="Arial"/>
                <a:cs typeface="Arial"/>
              </a:rPr>
              <a:t>Precheck Pass</a:t>
            </a:r>
            <a:endParaRPr lang="en"/>
          </a:p>
          <a:p>
            <a:r>
              <a:rPr lang="en" sz="2500">
                <a:solidFill>
                  <a:srgbClr val="999999"/>
                </a:solidFill>
                <a:latin typeface="Arial"/>
                <a:cs typeface="Arial"/>
              </a:rPr>
              <a:t>Caravel User Guide</a:t>
            </a:r>
            <a:endParaRPr lang="en"/>
          </a:p>
          <a:p>
            <a:r>
              <a:rPr lang="en" sz="2500">
                <a:solidFill>
                  <a:srgbClr val="999999"/>
                </a:solidFill>
                <a:latin typeface="Arial"/>
                <a:ea typeface="Arvo"/>
                <a:cs typeface="Arial"/>
              </a:rPr>
              <a:t>Bring-Up Plan</a:t>
            </a:r>
          </a:p>
          <a:p>
            <a:endParaRPr lang="en" sz="2533">
              <a:solidFill>
                <a:srgbClr val="D9D9D9"/>
              </a:solidFill>
              <a:latin typeface="Arvo"/>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vo"/>
            </a:endParaRPr>
          </a:p>
          <a:p>
            <a:endParaRPr lang="en-US" sz="2533">
              <a:solidFill>
                <a:srgbClr val="D9D9D9"/>
              </a:solidFill>
              <a:latin typeface="Arvo"/>
              <a:ea typeface="Arvo"/>
              <a:cs typeface="Arvo"/>
            </a:endParaRPr>
          </a:p>
        </p:txBody>
      </p:sp>
      <p:sp>
        <p:nvSpPr>
          <p:cNvPr id="2" name="TextBox 1">
            <a:extLst>
              <a:ext uri="{FF2B5EF4-FFF2-40B4-BE49-F238E27FC236}">
                <a16:creationId xmlns:a16="http://schemas.microsoft.com/office/drawing/2014/main" id="{B3E1E0D7-6859-5858-267B-A555A1B830D8}"/>
              </a:ext>
            </a:extLst>
          </p:cNvPr>
          <p:cNvSpPr txBox="1"/>
          <p:nvPr/>
        </p:nvSpPr>
        <p:spPr>
          <a:xfrm>
            <a:off x="1939113" y="3961234"/>
            <a:ext cx="2319867" cy="477054"/>
          </a:xfrm>
          <a:prstGeom prst="rect">
            <a:avLst/>
          </a:prstGeom>
          <a:noFill/>
        </p:spPr>
        <p:txBody>
          <a:bodyPr wrap="square" rtlCol="0">
            <a:spAutoFit/>
          </a:bodyPr>
          <a:lstStyle/>
          <a:p>
            <a:pPr algn="ctr"/>
            <a:r>
              <a:rPr lang="en-US" sz="2500">
                <a:solidFill>
                  <a:schemeClr val="tx2">
                    <a:lumMod val="75000"/>
                  </a:schemeClr>
                </a:solidFill>
                <a:latin typeface="Arial"/>
                <a:cs typeface="Arial"/>
              </a:rPr>
              <a:t>Cade Breeding</a:t>
            </a:r>
          </a:p>
        </p:txBody>
      </p:sp>
    </p:spTree>
    <p:extLst>
      <p:ext uri="{BB962C8B-B14F-4D97-AF65-F5344CB8AC3E}">
        <p14:creationId xmlns:p14="http://schemas.microsoft.com/office/powerpoint/2010/main" val="1184123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872F-2318-F561-5713-EA20A5AD0ACA}"/>
              </a:ext>
            </a:extLst>
          </p:cNvPr>
          <p:cNvSpPr>
            <a:spLocks noGrp="1"/>
          </p:cNvSpPr>
          <p:nvPr>
            <p:ph type="title"/>
          </p:nvPr>
        </p:nvSpPr>
        <p:spPr/>
        <p:txBody>
          <a:bodyPr/>
          <a:lstStyle/>
          <a:p>
            <a:r>
              <a:rPr lang="en-US"/>
              <a:t>Deliverable 1 – Functional Design</a:t>
            </a:r>
          </a:p>
        </p:txBody>
      </p:sp>
      <p:sp>
        <p:nvSpPr>
          <p:cNvPr id="3" name="Text Placeholder 2">
            <a:extLst>
              <a:ext uri="{FF2B5EF4-FFF2-40B4-BE49-F238E27FC236}">
                <a16:creationId xmlns:a16="http://schemas.microsoft.com/office/drawing/2014/main" id="{74D3D282-7F09-20D0-BA2C-573D4A5CD982}"/>
              </a:ext>
            </a:extLst>
          </p:cNvPr>
          <p:cNvSpPr>
            <a:spLocks noGrp="1"/>
          </p:cNvSpPr>
          <p:nvPr>
            <p:ph type="body" sz="quarter" idx="11"/>
          </p:nvPr>
        </p:nvSpPr>
        <p:spPr>
          <a:xfrm>
            <a:off x="415598" y="1536634"/>
            <a:ext cx="6262117" cy="4555200"/>
          </a:xfrm>
        </p:spPr>
        <p:txBody>
          <a:bodyPr/>
          <a:lstStyle/>
          <a:p>
            <a:pPr marL="114300" lvl="1" indent="0">
              <a:buNone/>
            </a:pPr>
            <a:r>
              <a:rPr lang="en-US" b="1"/>
              <a:t>What was utilized?</a:t>
            </a:r>
            <a:endParaRPr lang="en-US"/>
          </a:p>
          <a:p>
            <a:pPr marL="457200" lvl="1" indent="-342900"/>
            <a:r>
              <a:rPr lang="en-US"/>
              <a:t>Modular Verilog designs</a:t>
            </a:r>
          </a:p>
          <a:p>
            <a:pPr marL="457200" lvl="1" indent="-342900"/>
            <a:r>
              <a:rPr lang="en-US"/>
              <a:t>Custom NAND cell</a:t>
            </a:r>
          </a:p>
          <a:p>
            <a:pPr marL="457200" lvl="1" indent="-342900"/>
            <a:r>
              <a:rPr lang="en-US"/>
              <a:t>Pre-hardened blackbox designs</a:t>
            </a:r>
          </a:p>
          <a:p>
            <a:pPr marL="114300" lvl="1" indent="0">
              <a:buNone/>
            </a:pPr>
            <a:endParaRPr lang="en-US" b="1"/>
          </a:p>
          <a:p>
            <a:pPr marL="114300" lvl="1" indent="0">
              <a:buNone/>
            </a:pPr>
            <a:r>
              <a:rPr lang="en-US" b="1"/>
              <a:t>Validated submodule and top-level designs</a:t>
            </a:r>
            <a:endParaRPr lang="en-US"/>
          </a:p>
          <a:p>
            <a:pPr marL="457200" lvl="1" indent="-342900">
              <a:buFont typeface="Arial"/>
              <a:buChar char="•"/>
            </a:pPr>
            <a:r>
              <a:rPr lang="en-US"/>
              <a:t>RTL Verification</a:t>
            </a:r>
          </a:p>
          <a:p>
            <a:pPr marL="457200" lvl="1" indent="-342900">
              <a:buFont typeface="Arial"/>
              <a:buChar char="•"/>
            </a:pPr>
            <a:r>
              <a:rPr lang="en-US"/>
              <a:t>GL Verification</a:t>
            </a:r>
          </a:p>
          <a:p>
            <a:pPr marL="457200" lvl="1" indent="-342900">
              <a:buFont typeface="Arial"/>
              <a:buChar char="•"/>
            </a:pPr>
            <a:r>
              <a:rPr lang="en-US"/>
              <a:t>C Testing</a:t>
            </a:r>
          </a:p>
          <a:p>
            <a:pPr marL="114300" lvl="1" indent="0">
              <a:buNone/>
            </a:pPr>
            <a:endParaRPr lang="en-US"/>
          </a:p>
        </p:txBody>
      </p:sp>
      <p:sp>
        <p:nvSpPr>
          <p:cNvPr id="4" name="Text Placeholder 3">
            <a:extLst>
              <a:ext uri="{FF2B5EF4-FFF2-40B4-BE49-F238E27FC236}">
                <a16:creationId xmlns:a16="http://schemas.microsoft.com/office/drawing/2014/main" id="{85F28F43-DCB8-A37F-7E50-BC6ABE31234B}"/>
              </a:ext>
            </a:extLst>
          </p:cNvPr>
          <p:cNvSpPr>
            <a:spLocks noGrp="1"/>
          </p:cNvSpPr>
          <p:nvPr>
            <p:ph type="body" sz="quarter" idx="12"/>
          </p:nvPr>
        </p:nvSpPr>
        <p:spPr/>
        <p:txBody>
          <a:bodyPr/>
          <a:lstStyle/>
          <a:p>
            <a:r>
              <a:rPr lang="en-US">
                <a:cs typeface="Arial"/>
              </a:rPr>
              <a:t>pp. 88 - 95</a:t>
            </a:r>
            <a:endParaRPr lang="en-US"/>
          </a:p>
        </p:txBody>
      </p:sp>
      <p:sp>
        <p:nvSpPr>
          <p:cNvPr id="5" name="TextBox 4">
            <a:extLst>
              <a:ext uri="{FF2B5EF4-FFF2-40B4-BE49-F238E27FC236}">
                <a16:creationId xmlns:a16="http://schemas.microsoft.com/office/drawing/2014/main" id="{9AC68637-8F1B-591E-A06F-128567D9F548}"/>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Project Deliverables</a:t>
            </a:r>
          </a:p>
        </p:txBody>
      </p:sp>
      <p:pic>
        <p:nvPicPr>
          <p:cNvPr id="7" name="Picture 6" descr="A screenshot of a computer screen&#10;&#10;Description automatically generated">
            <a:extLst>
              <a:ext uri="{FF2B5EF4-FFF2-40B4-BE49-F238E27FC236}">
                <a16:creationId xmlns:a16="http://schemas.microsoft.com/office/drawing/2014/main" id="{31752AD2-8F68-AC51-AECE-5C44AE1864C2}"/>
              </a:ext>
            </a:extLst>
          </p:cNvPr>
          <p:cNvPicPr>
            <a:picLocks noChangeAspect="1"/>
          </p:cNvPicPr>
          <p:nvPr/>
        </p:nvPicPr>
        <p:blipFill>
          <a:blip r:embed="rId3"/>
          <a:stretch>
            <a:fillRect/>
          </a:stretch>
        </p:blipFill>
        <p:spPr>
          <a:xfrm>
            <a:off x="6889853" y="970612"/>
            <a:ext cx="4971081" cy="271204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7516A104-ED8F-4FB2-C230-AA98020E8B20}"/>
              </a:ext>
            </a:extLst>
          </p:cNvPr>
          <p:cNvPicPr>
            <a:picLocks noChangeAspect="1"/>
          </p:cNvPicPr>
          <p:nvPr/>
        </p:nvPicPr>
        <p:blipFill rotWithShape="1">
          <a:blip r:embed="rId4"/>
          <a:srcRect l="8434" t="54498" r="38128" b="24492"/>
          <a:stretch/>
        </p:blipFill>
        <p:spPr>
          <a:xfrm>
            <a:off x="6102975" y="4173253"/>
            <a:ext cx="5975047" cy="1614923"/>
          </a:xfrm>
          <a:prstGeom prst="rect">
            <a:avLst/>
          </a:prstGeom>
        </p:spPr>
      </p:pic>
    </p:spTree>
    <p:extLst>
      <p:ext uri="{BB962C8B-B14F-4D97-AF65-F5344CB8AC3E}">
        <p14:creationId xmlns:p14="http://schemas.microsoft.com/office/powerpoint/2010/main" val="1622785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872F-2318-F561-5713-EA20A5AD0ACA}"/>
              </a:ext>
            </a:extLst>
          </p:cNvPr>
          <p:cNvSpPr>
            <a:spLocks noGrp="1"/>
          </p:cNvSpPr>
          <p:nvPr>
            <p:ph type="title"/>
          </p:nvPr>
        </p:nvSpPr>
        <p:spPr/>
        <p:txBody>
          <a:bodyPr/>
          <a:lstStyle/>
          <a:p>
            <a:r>
              <a:rPr lang="en-US"/>
              <a:t>Deliverable 1 – Precheck Pass</a:t>
            </a:r>
          </a:p>
        </p:txBody>
      </p:sp>
      <p:sp>
        <p:nvSpPr>
          <p:cNvPr id="3" name="Text Placeholder 2">
            <a:extLst>
              <a:ext uri="{FF2B5EF4-FFF2-40B4-BE49-F238E27FC236}">
                <a16:creationId xmlns:a16="http://schemas.microsoft.com/office/drawing/2014/main" id="{74D3D282-7F09-20D0-BA2C-573D4A5CD982}"/>
              </a:ext>
            </a:extLst>
          </p:cNvPr>
          <p:cNvSpPr>
            <a:spLocks noGrp="1"/>
          </p:cNvSpPr>
          <p:nvPr>
            <p:ph type="body" sz="quarter" idx="11"/>
          </p:nvPr>
        </p:nvSpPr>
        <p:spPr>
          <a:xfrm>
            <a:off x="415598" y="1536634"/>
            <a:ext cx="6480143" cy="4555200"/>
          </a:xfrm>
        </p:spPr>
        <p:txBody>
          <a:bodyPr/>
          <a:lstStyle/>
          <a:p>
            <a:pPr marL="114300" lvl="1" indent="0">
              <a:buNone/>
            </a:pPr>
            <a:r>
              <a:rPr lang="en-US" sz="2000" b="1"/>
              <a:t>Client Request</a:t>
            </a:r>
          </a:p>
          <a:p>
            <a:pPr marL="457200" lvl="1" indent="-342900">
              <a:buFont typeface="Arial"/>
              <a:buChar char="•"/>
            </a:pPr>
            <a:r>
              <a:rPr lang="en-US" sz="2000"/>
              <a:t>Product passes the required precheck for MPW submission</a:t>
            </a:r>
          </a:p>
          <a:p>
            <a:pPr marL="457200" lvl="1" indent="-342900">
              <a:buFont typeface="Arial"/>
              <a:buChar char="•"/>
            </a:pPr>
            <a:r>
              <a:rPr lang="en-US" sz="2000"/>
              <a:t>Perform signoff with SDF simulations</a:t>
            </a:r>
          </a:p>
          <a:p>
            <a:pPr marL="457200" lvl="1" indent="-342900">
              <a:buFont typeface="Arial"/>
              <a:buChar char="•"/>
            </a:pPr>
            <a:endParaRPr lang="en-US" sz="2000"/>
          </a:p>
          <a:p>
            <a:pPr marL="114300" lvl="1" indent="0">
              <a:buNone/>
            </a:pPr>
            <a:r>
              <a:rPr lang="en-US" sz="2000" b="1"/>
              <a:t>Delivered Product</a:t>
            </a:r>
          </a:p>
          <a:p>
            <a:pPr marL="457200" lvl="1" indent="-342900">
              <a:buFont typeface="Arial"/>
              <a:buChar char="•"/>
            </a:pPr>
            <a:r>
              <a:rPr lang="en-US" sz="2000"/>
              <a:t>Precheck passes the required tests for submission</a:t>
            </a:r>
          </a:p>
          <a:p>
            <a:pPr marL="457200" lvl="1" indent="-342900">
              <a:buFont typeface="Arial"/>
              <a:buChar char="•"/>
            </a:pPr>
            <a:endParaRPr lang="en-US" sz="2000"/>
          </a:p>
          <a:p>
            <a:pPr marL="114300" lvl="1" indent="0">
              <a:buNone/>
            </a:pPr>
            <a:r>
              <a:rPr lang="en-US" sz="2000" b="1"/>
              <a:t>Contents of Product</a:t>
            </a:r>
          </a:p>
          <a:p>
            <a:pPr marL="457200" lvl="1" indent="-342900">
              <a:buFont typeface="Arial"/>
              <a:buChar char="•"/>
            </a:pPr>
            <a:r>
              <a:rPr lang="en-US" sz="2000"/>
              <a:t>Screenshots and code repository proving precheck pass</a:t>
            </a:r>
          </a:p>
        </p:txBody>
      </p:sp>
      <p:sp>
        <p:nvSpPr>
          <p:cNvPr id="4" name="Text Placeholder 3">
            <a:extLst>
              <a:ext uri="{FF2B5EF4-FFF2-40B4-BE49-F238E27FC236}">
                <a16:creationId xmlns:a16="http://schemas.microsoft.com/office/drawing/2014/main" id="{85F28F43-DCB8-A37F-7E50-BC6ABE31234B}"/>
              </a:ext>
            </a:extLst>
          </p:cNvPr>
          <p:cNvSpPr>
            <a:spLocks noGrp="1"/>
          </p:cNvSpPr>
          <p:nvPr>
            <p:ph type="body" sz="quarter" idx="12"/>
          </p:nvPr>
        </p:nvSpPr>
        <p:spPr/>
        <p:txBody>
          <a:bodyPr/>
          <a:lstStyle/>
          <a:p>
            <a:r>
              <a:rPr lang="en-US">
                <a:cs typeface="Arial"/>
              </a:rPr>
              <a:t>pp. 43 - 45</a:t>
            </a:r>
            <a:endParaRPr lang="en-US"/>
          </a:p>
        </p:txBody>
      </p:sp>
      <p:sp>
        <p:nvSpPr>
          <p:cNvPr id="5" name="TextBox 4">
            <a:extLst>
              <a:ext uri="{FF2B5EF4-FFF2-40B4-BE49-F238E27FC236}">
                <a16:creationId xmlns:a16="http://schemas.microsoft.com/office/drawing/2014/main" id="{9AC68637-8F1B-591E-A06F-128567D9F548}"/>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Project Deliverables</a:t>
            </a:r>
          </a:p>
        </p:txBody>
      </p:sp>
      <p:pic>
        <p:nvPicPr>
          <p:cNvPr id="7" name="Picture 6" descr="A computer generated image of a face&#10;&#10;Description automatically generated">
            <a:extLst>
              <a:ext uri="{FF2B5EF4-FFF2-40B4-BE49-F238E27FC236}">
                <a16:creationId xmlns:a16="http://schemas.microsoft.com/office/drawing/2014/main" id="{E22A7571-597D-666E-121B-0F4AEBF84170}"/>
              </a:ext>
            </a:extLst>
          </p:cNvPr>
          <p:cNvPicPr>
            <a:picLocks noChangeAspect="1"/>
          </p:cNvPicPr>
          <p:nvPr/>
        </p:nvPicPr>
        <p:blipFill>
          <a:blip r:embed="rId3"/>
          <a:stretch>
            <a:fillRect/>
          </a:stretch>
        </p:blipFill>
        <p:spPr>
          <a:xfrm>
            <a:off x="8349746" y="855642"/>
            <a:ext cx="3501086" cy="4184751"/>
          </a:xfrm>
          <a:prstGeom prst="rect">
            <a:avLst/>
          </a:prstGeom>
        </p:spPr>
      </p:pic>
      <p:pic>
        <p:nvPicPr>
          <p:cNvPr id="6" name="Picture 5">
            <a:extLst>
              <a:ext uri="{FF2B5EF4-FFF2-40B4-BE49-F238E27FC236}">
                <a16:creationId xmlns:a16="http://schemas.microsoft.com/office/drawing/2014/main" id="{D42273F5-093E-AB68-49D2-678F291D099A}"/>
              </a:ext>
            </a:extLst>
          </p:cNvPr>
          <p:cNvPicPr>
            <a:picLocks noChangeAspect="1"/>
          </p:cNvPicPr>
          <p:nvPr/>
        </p:nvPicPr>
        <p:blipFill>
          <a:blip r:embed="rId4"/>
          <a:stretch>
            <a:fillRect/>
          </a:stretch>
        </p:blipFill>
        <p:spPr>
          <a:xfrm>
            <a:off x="7077918" y="5519752"/>
            <a:ext cx="4816998" cy="400145"/>
          </a:xfrm>
          <a:prstGeom prst="rect">
            <a:avLst/>
          </a:prstGeom>
        </p:spPr>
      </p:pic>
    </p:spTree>
    <p:extLst>
      <p:ext uri="{BB962C8B-B14F-4D97-AF65-F5344CB8AC3E}">
        <p14:creationId xmlns:p14="http://schemas.microsoft.com/office/powerpoint/2010/main" val="2853261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872F-2318-F561-5713-EA20A5AD0ACA}"/>
              </a:ext>
            </a:extLst>
          </p:cNvPr>
          <p:cNvSpPr>
            <a:spLocks noGrp="1"/>
          </p:cNvSpPr>
          <p:nvPr>
            <p:ph type="title"/>
          </p:nvPr>
        </p:nvSpPr>
        <p:spPr/>
        <p:txBody>
          <a:bodyPr/>
          <a:lstStyle/>
          <a:p>
            <a:r>
              <a:rPr lang="en-US"/>
              <a:t>Deliverable 2 – Caravel User Guide</a:t>
            </a:r>
          </a:p>
          <a:p>
            <a:endParaRPr lang="en-US"/>
          </a:p>
        </p:txBody>
      </p:sp>
      <p:sp>
        <p:nvSpPr>
          <p:cNvPr id="3" name="Text Placeholder 2">
            <a:extLst>
              <a:ext uri="{FF2B5EF4-FFF2-40B4-BE49-F238E27FC236}">
                <a16:creationId xmlns:a16="http://schemas.microsoft.com/office/drawing/2014/main" id="{74D3D282-7F09-20D0-BA2C-573D4A5CD982}"/>
              </a:ext>
            </a:extLst>
          </p:cNvPr>
          <p:cNvSpPr>
            <a:spLocks noGrp="1"/>
          </p:cNvSpPr>
          <p:nvPr>
            <p:ph type="body" sz="quarter" idx="11"/>
          </p:nvPr>
        </p:nvSpPr>
        <p:spPr/>
        <p:txBody>
          <a:bodyPr/>
          <a:lstStyle/>
          <a:p>
            <a:pPr marL="114300" lvl="1" indent="0">
              <a:buNone/>
            </a:pPr>
            <a:endParaRPr lang="en-US"/>
          </a:p>
          <a:p>
            <a:pPr marL="114300" lvl="1" indent="0">
              <a:buNone/>
            </a:pPr>
            <a:endParaRPr lang="en-US"/>
          </a:p>
          <a:p>
            <a:pPr lvl="1" indent="0">
              <a:buNone/>
            </a:pPr>
            <a:endParaRPr lang="en-US"/>
          </a:p>
        </p:txBody>
      </p:sp>
      <p:sp>
        <p:nvSpPr>
          <p:cNvPr id="4" name="Text Placeholder 3">
            <a:extLst>
              <a:ext uri="{FF2B5EF4-FFF2-40B4-BE49-F238E27FC236}">
                <a16:creationId xmlns:a16="http://schemas.microsoft.com/office/drawing/2014/main" id="{85F28F43-DCB8-A37F-7E50-BC6ABE31234B}"/>
              </a:ext>
            </a:extLst>
          </p:cNvPr>
          <p:cNvSpPr>
            <a:spLocks noGrp="1"/>
          </p:cNvSpPr>
          <p:nvPr>
            <p:ph type="body" sz="quarter" idx="12"/>
          </p:nvPr>
        </p:nvSpPr>
        <p:spPr/>
        <p:txBody>
          <a:bodyPr/>
          <a:lstStyle/>
          <a:p>
            <a:r>
              <a:rPr lang="en-US">
                <a:cs typeface="Arial"/>
              </a:rPr>
              <a:t>pp. 53 - 70 </a:t>
            </a:r>
          </a:p>
        </p:txBody>
      </p:sp>
      <p:sp>
        <p:nvSpPr>
          <p:cNvPr id="5" name="TextBox 4">
            <a:extLst>
              <a:ext uri="{FF2B5EF4-FFF2-40B4-BE49-F238E27FC236}">
                <a16:creationId xmlns:a16="http://schemas.microsoft.com/office/drawing/2014/main" id="{9AC68637-8F1B-591E-A06F-128567D9F548}"/>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Project Deliverables</a:t>
            </a:r>
          </a:p>
        </p:txBody>
      </p:sp>
      <p:sp>
        <p:nvSpPr>
          <p:cNvPr id="7" name="Text Placeholder 2">
            <a:extLst>
              <a:ext uri="{FF2B5EF4-FFF2-40B4-BE49-F238E27FC236}">
                <a16:creationId xmlns:a16="http://schemas.microsoft.com/office/drawing/2014/main" id="{63F4B89E-E21C-C65A-9343-6E9F636D6C2C}"/>
              </a:ext>
            </a:extLst>
          </p:cNvPr>
          <p:cNvSpPr txBox="1">
            <a:spLocks/>
          </p:cNvSpPr>
          <p:nvPr/>
        </p:nvSpPr>
        <p:spPr>
          <a:xfrm>
            <a:off x="565993" y="1536634"/>
            <a:ext cx="7942209" cy="455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14999"/>
              </a:lnSpc>
              <a:spcBef>
                <a:spcPts val="0"/>
              </a:spcBef>
              <a:spcAft>
                <a:spcPts val="0"/>
              </a:spcAft>
              <a:buClr>
                <a:schemeClr val="dk2"/>
              </a:buClr>
              <a:buSzPts val="1800"/>
              <a:buFont typeface="Arial"/>
              <a:buNone/>
              <a:defRPr lang="en-US" sz="2400" b="1" i="0" u="none" strike="noStrike" cap="none" dirty="0" smtClean="0">
                <a:solidFill>
                  <a:schemeClr val="bg1">
                    <a:lumMod val="85000"/>
                  </a:schemeClr>
                </a:solidFill>
                <a:latin typeface="Arial"/>
                <a:ea typeface="Arial"/>
                <a:cs typeface="Arial"/>
                <a:sym typeface="Arial"/>
              </a:defRPr>
            </a:lvl1pPr>
            <a:lvl2pPr marL="380365" marR="0" lvl="1"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2pPr>
            <a:lvl3pPr marL="380365" marR="0" lvl="2"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3pPr>
            <a:lvl4pPr marL="380365" marR="0" lvl="3"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4pPr>
            <a:lvl5pPr marL="380365" marR="0" lvl="4" indent="-380365" algn="l" rtl="0">
              <a:lnSpc>
                <a:spcPct val="114999"/>
              </a:lnSpc>
              <a:spcBef>
                <a:spcPts val="0"/>
              </a:spcBef>
              <a:spcAft>
                <a:spcPts val="0"/>
              </a:spcAft>
              <a:buClr>
                <a:schemeClr val="dk2"/>
              </a:buClr>
              <a:buSzPts val="1800"/>
              <a:buFont typeface="Calibri"/>
              <a:buChar char="-"/>
              <a:defRPr lang="en-US" sz="2400" b="0" i="0" u="none" strike="noStrike" cap="none" dirty="0">
                <a:solidFill>
                  <a:schemeClr val="bg1">
                    <a:lumMod val="85000"/>
                  </a:schemeClr>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14300" lvl="1" indent="0">
              <a:buFont typeface="Calibri"/>
              <a:buNone/>
            </a:pPr>
            <a:r>
              <a:rPr lang="en-US" sz="2000" b="1" kern="0"/>
              <a:t>Client Request</a:t>
            </a:r>
          </a:p>
          <a:p>
            <a:pPr marL="457200" lvl="1" indent="-342900">
              <a:buFont typeface="Arial"/>
              <a:buChar char="•"/>
            </a:pPr>
            <a:r>
              <a:rPr lang="en-US" sz="2000" kern="0"/>
              <a:t>Document implementation processes including behavioral RTL, custom cell, and SRAM</a:t>
            </a:r>
          </a:p>
          <a:p>
            <a:pPr marL="457200" lvl="1" indent="-342900">
              <a:buFont typeface="Arial"/>
              <a:buChar char="•"/>
            </a:pPr>
            <a:r>
              <a:rPr lang="en-US" sz="2000" kern="0">
                <a:solidFill>
                  <a:srgbClr val="D9D9D9"/>
                </a:solidFill>
              </a:rPr>
              <a:t>Document testing process for RTL, GL, SDF, and C testing</a:t>
            </a:r>
          </a:p>
          <a:p>
            <a:pPr marL="457200" lvl="4" indent="-342900">
              <a:buFont typeface="Arial"/>
              <a:buChar char="•"/>
            </a:pPr>
            <a:endParaRPr lang="en-US" sz="2000" kern="0"/>
          </a:p>
          <a:p>
            <a:pPr marL="114300" lvl="1" indent="0">
              <a:buFont typeface="Calibri"/>
              <a:buNone/>
            </a:pPr>
            <a:r>
              <a:rPr lang="en-US" sz="2000" b="1" kern="0"/>
              <a:t>Delivered Product</a:t>
            </a:r>
          </a:p>
          <a:p>
            <a:pPr marL="457200" lvl="1" indent="-342900">
              <a:buFont typeface="Arial"/>
              <a:buChar char="•"/>
            </a:pPr>
            <a:r>
              <a:rPr lang="en-US" sz="2000" kern="0"/>
              <a:t>Detailed instruction manual with referenced implementation and verification processes</a:t>
            </a:r>
          </a:p>
          <a:p>
            <a:pPr marL="114300" lvl="1" indent="0">
              <a:buNone/>
            </a:pPr>
            <a:endParaRPr lang="en-US" sz="2000" kern="0">
              <a:solidFill>
                <a:srgbClr val="FF0000"/>
              </a:solidFill>
            </a:endParaRPr>
          </a:p>
          <a:p>
            <a:pPr marL="114300" lvl="1" indent="0">
              <a:buFont typeface="Calibri"/>
              <a:buNone/>
            </a:pPr>
            <a:r>
              <a:rPr lang="en-US" sz="2000" b="1" kern="0"/>
              <a:t>Contents of Product</a:t>
            </a:r>
          </a:p>
          <a:p>
            <a:pPr marL="457200" lvl="1" indent="-342900">
              <a:buFont typeface="Arial,Sans-Serif"/>
              <a:buChar char="•"/>
            </a:pPr>
            <a:r>
              <a:rPr lang="en-US" sz="2000" kern="0"/>
              <a:t>Appendix 8.4.1</a:t>
            </a:r>
            <a:endParaRPr lang="en-US" sz="2000" kern="0">
              <a:solidFill>
                <a:srgbClr val="FF0000"/>
              </a:solidFill>
            </a:endParaRPr>
          </a:p>
          <a:p>
            <a:pPr lvl="1" indent="0">
              <a:buNone/>
            </a:pPr>
            <a:endParaRPr lang="en-US" kern="0"/>
          </a:p>
        </p:txBody>
      </p:sp>
    </p:spTree>
    <p:extLst>
      <p:ext uri="{BB962C8B-B14F-4D97-AF65-F5344CB8AC3E}">
        <p14:creationId xmlns:p14="http://schemas.microsoft.com/office/powerpoint/2010/main" val="62241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872F-2318-F561-5713-EA20A5AD0ACA}"/>
              </a:ext>
            </a:extLst>
          </p:cNvPr>
          <p:cNvSpPr>
            <a:spLocks noGrp="1"/>
          </p:cNvSpPr>
          <p:nvPr>
            <p:ph type="title"/>
          </p:nvPr>
        </p:nvSpPr>
        <p:spPr/>
        <p:txBody>
          <a:bodyPr/>
          <a:lstStyle/>
          <a:p>
            <a:r>
              <a:rPr lang="en-US"/>
              <a:t>Deliverable 3 – Bring-Up Plan</a:t>
            </a:r>
          </a:p>
          <a:p>
            <a:endParaRPr lang="en-US"/>
          </a:p>
        </p:txBody>
      </p:sp>
      <p:sp>
        <p:nvSpPr>
          <p:cNvPr id="3" name="Text Placeholder 2">
            <a:extLst>
              <a:ext uri="{FF2B5EF4-FFF2-40B4-BE49-F238E27FC236}">
                <a16:creationId xmlns:a16="http://schemas.microsoft.com/office/drawing/2014/main" id="{74D3D282-7F09-20D0-BA2C-573D4A5CD982}"/>
              </a:ext>
            </a:extLst>
          </p:cNvPr>
          <p:cNvSpPr>
            <a:spLocks noGrp="1"/>
          </p:cNvSpPr>
          <p:nvPr>
            <p:ph type="body" sz="quarter" idx="11"/>
          </p:nvPr>
        </p:nvSpPr>
        <p:spPr>
          <a:xfrm>
            <a:off x="415598" y="1536634"/>
            <a:ext cx="7039451" cy="4555200"/>
          </a:xfrm>
        </p:spPr>
        <p:txBody>
          <a:bodyPr/>
          <a:lstStyle/>
          <a:p>
            <a:pPr marL="114300" lvl="1" indent="0">
              <a:buNone/>
            </a:pPr>
            <a:endParaRPr lang="en-US"/>
          </a:p>
          <a:p>
            <a:pPr marL="114300" lvl="1" indent="0">
              <a:buNone/>
            </a:pPr>
            <a:endParaRPr lang="en-US"/>
          </a:p>
          <a:p>
            <a:pPr lvl="1" indent="0">
              <a:buNone/>
            </a:pPr>
            <a:endParaRPr lang="en-US"/>
          </a:p>
        </p:txBody>
      </p:sp>
      <p:sp>
        <p:nvSpPr>
          <p:cNvPr id="4" name="Text Placeholder 3">
            <a:extLst>
              <a:ext uri="{FF2B5EF4-FFF2-40B4-BE49-F238E27FC236}">
                <a16:creationId xmlns:a16="http://schemas.microsoft.com/office/drawing/2014/main" id="{85F28F43-DCB8-A37F-7E50-BC6ABE31234B}"/>
              </a:ext>
            </a:extLst>
          </p:cNvPr>
          <p:cNvSpPr>
            <a:spLocks noGrp="1"/>
          </p:cNvSpPr>
          <p:nvPr>
            <p:ph type="body" sz="quarter" idx="12"/>
          </p:nvPr>
        </p:nvSpPr>
        <p:spPr/>
        <p:txBody>
          <a:bodyPr/>
          <a:lstStyle/>
          <a:p>
            <a:r>
              <a:rPr lang="en-US">
                <a:cs typeface="Arial"/>
              </a:rPr>
              <a:t>pp. 71 - 75</a:t>
            </a:r>
            <a:endParaRPr lang="en-US"/>
          </a:p>
        </p:txBody>
      </p:sp>
      <p:sp>
        <p:nvSpPr>
          <p:cNvPr id="5" name="TextBox 4">
            <a:extLst>
              <a:ext uri="{FF2B5EF4-FFF2-40B4-BE49-F238E27FC236}">
                <a16:creationId xmlns:a16="http://schemas.microsoft.com/office/drawing/2014/main" id="{9AC68637-8F1B-591E-A06F-128567D9F548}"/>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Project Deliverables</a:t>
            </a:r>
          </a:p>
        </p:txBody>
      </p:sp>
      <p:sp>
        <p:nvSpPr>
          <p:cNvPr id="7" name="Text Placeholder 2">
            <a:extLst>
              <a:ext uri="{FF2B5EF4-FFF2-40B4-BE49-F238E27FC236}">
                <a16:creationId xmlns:a16="http://schemas.microsoft.com/office/drawing/2014/main" id="{425D58C3-4C5B-BD54-3C1A-34E5B5966701}"/>
              </a:ext>
            </a:extLst>
          </p:cNvPr>
          <p:cNvSpPr txBox="1">
            <a:spLocks/>
          </p:cNvSpPr>
          <p:nvPr/>
        </p:nvSpPr>
        <p:spPr>
          <a:xfrm>
            <a:off x="415598" y="1536634"/>
            <a:ext cx="7290371" cy="455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14999"/>
              </a:lnSpc>
              <a:spcBef>
                <a:spcPts val="0"/>
              </a:spcBef>
              <a:spcAft>
                <a:spcPts val="0"/>
              </a:spcAft>
              <a:buClr>
                <a:schemeClr val="dk2"/>
              </a:buClr>
              <a:buSzPts val="1800"/>
              <a:buFont typeface="Arial"/>
              <a:buNone/>
              <a:defRPr lang="en-US" sz="2400" b="1" i="0" u="none" strike="noStrike" cap="none" dirty="0" smtClean="0">
                <a:solidFill>
                  <a:schemeClr val="bg1">
                    <a:lumMod val="85000"/>
                  </a:schemeClr>
                </a:solidFill>
                <a:latin typeface="Arial"/>
                <a:ea typeface="Arial"/>
                <a:cs typeface="Arial"/>
                <a:sym typeface="Arial"/>
              </a:defRPr>
            </a:lvl1pPr>
            <a:lvl2pPr marL="380365" marR="0" lvl="1"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2pPr>
            <a:lvl3pPr marL="380365" marR="0" lvl="2"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3pPr>
            <a:lvl4pPr marL="380365" marR="0" lvl="3"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4pPr>
            <a:lvl5pPr marL="380365" marR="0" lvl="4" indent="-380365" algn="l" rtl="0">
              <a:lnSpc>
                <a:spcPct val="114999"/>
              </a:lnSpc>
              <a:spcBef>
                <a:spcPts val="0"/>
              </a:spcBef>
              <a:spcAft>
                <a:spcPts val="0"/>
              </a:spcAft>
              <a:buClr>
                <a:schemeClr val="dk2"/>
              </a:buClr>
              <a:buSzPts val="1800"/>
              <a:buFont typeface="Calibri"/>
              <a:buChar char="-"/>
              <a:defRPr lang="en-US" sz="2400" b="0" i="0" u="none" strike="noStrike" cap="none" dirty="0">
                <a:solidFill>
                  <a:schemeClr val="bg1">
                    <a:lumMod val="85000"/>
                  </a:schemeClr>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114300" lvl="1" indent="0">
              <a:buFont typeface="Calibri"/>
              <a:buNone/>
            </a:pPr>
            <a:r>
              <a:rPr lang="en-US" sz="2000" b="1" kern="0"/>
              <a:t>Client Request</a:t>
            </a:r>
          </a:p>
          <a:p>
            <a:pPr marL="457200" lvl="1" indent="-342900">
              <a:buFont typeface="Arial"/>
              <a:buChar char="•"/>
            </a:pPr>
            <a:r>
              <a:rPr lang="en-US" sz="2000" kern="0"/>
              <a:t>Plan that future groups can use to verify functionality of manufactured design</a:t>
            </a:r>
          </a:p>
          <a:p>
            <a:pPr marL="457200" lvl="1" indent="-342900">
              <a:buFont typeface="Arial"/>
              <a:buChar char="•"/>
            </a:pPr>
            <a:endParaRPr lang="en-US" sz="2000" kern="0"/>
          </a:p>
          <a:p>
            <a:pPr marL="114300" lvl="1" indent="0">
              <a:buFont typeface="Calibri"/>
              <a:buNone/>
            </a:pPr>
            <a:r>
              <a:rPr lang="en-US" sz="2000" b="1" kern="0"/>
              <a:t>Delivered Product</a:t>
            </a:r>
          </a:p>
          <a:p>
            <a:pPr marL="457200" lvl="1" indent="-342900">
              <a:buFont typeface="Arial"/>
              <a:buChar char="•"/>
            </a:pPr>
            <a:r>
              <a:rPr lang="en-US" sz="2000" kern="0"/>
              <a:t>Bring up plan that will comprehensively test our design to ensure viability</a:t>
            </a:r>
          </a:p>
          <a:p>
            <a:pPr marL="114300" lvl="1" indent="0">
              <a:buNone/>
            </a:pPr>
            <a:endParaRPr lang="en-US" sz="2000" kern="0"/>
          </a:p>
          <a:p>
            <a:pPr marL="114300" lvl="1" indent="0">
              <a:buFont typeface="Calibri"/>
              <a:buNone/>
            </a:pPr>
            <a:r>
              <a:rPr lang="en-US" sz="2000" b="1" kern="0"/>
              <a:t>Contents of Product</a:t>
            </a:r>
          </a:p>
          <a:p>
            <a:pPr marL="457200" lvl="1" indent="-342900">
              <a:buFont typeface="Arial"/>
              <a:buChar char="•"/>
            </a:pPr>
            <a:r>
              <a:rPr lang="en-US" sz="2000" kern="0"/>
              <a:t>C tests that can be run on the management soc to verify the device</a:t>
            </a:r>
          </a:p>
          <a:p>
            <a:pPr marL="457200" lvl="1" indent="-342900">
              <a:buFont typeface="Arial"/>
              <a:buChar char="•"/>
            </a:pPr>
            <a:r>
              <a:rPr lang="en-US" sz="2000" kern="0"/>
              <a:t>Written plan with the startup procedure</a:t>
            </a:r>
          </a:p>
          <a:p>
            <a:pPr lvl="1" indent="0">
              <a:buFont typeface="Calibri"/>
              <a:buNone/>
            </a:pPr>
            <a:endParaRPr lang="en-US" kern="0"/>
          </a:p>
        </p:txBody>
      </p:sp>
    </p:spTree>
    <p:extLst>
      <p:ext uri="{BB962C8B-B14F-4D97-AF65-F5344CB8AC3E}">
        <p14:creationId xmlns:p14="http://schemas.microsoft.com/office/powerpoint/2010/main" val="1587389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63324" y="3089641"/>
            <a:ext cx="6071443" cy="545534"/>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Conclusion</a:t>
            </a:r>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3592000" cy="1786241"/>
          </a:xfrm>
          <a:prstGeom prst="rect">
            <a:avLst/>
          </a:prstGeom>
          <a:noFill/>
          <a:ln>
            <a:noFill/>
          </a:ln>
        </p:spPr>
        <p:txBody>
          <a:bodyPr spcFirstLastPara="1" wrap="square" lIns="121900" tIns="121900" rIns="121900" bIns="121900" anchor="t" anchorCtr="0">
            <a:noAutofit/>
          </a:bodyPr>
          <a:lstStyle/>
          <a:p>
            <a:r>
              <a:rPr lang="en-US" sz="2500">
                <a:solidFill>
                  <a:srgbClr val="999999"/>
                </a:solidFill>
                <a:cs typeface="Arial"/>
              </a:rPr>
              <a:t>Challenges</a:t>
            </a:r>
          </a:p>
          <a:p>
            <a:r>
              <a:rPr lang="en-US" sz="2500">
                <a:solidFill>
                  <a:srgbClr val="999999"/>
                </a:solidFill>
                <a:latin typeface="Arial"/>
                <a:ea typeface="Arvo"/>
                <a:cs typeface="Arial"/>
              </a:rPr>
              <a:t>Future Work</a:t>
            </a:r>
          </a:p>
          <a:p>
            <a:r>
              <a:rPr lang="en-US" sz="2500">
                <a:solidFill>
                  <a:srgbClr val="999999"/>
                </a:solidFill>
                <a:latin typeface="Arial"/>
                <a:ea typeface="Arvo"/>
                <a:cs typeface="Arial"/>
              </a:rPr>
              <a:t>Final Summary </a:t>
            </a:r>
            <a:endParaRPr lang="en" sz="2500">
              <a:solidFill>
                <a:srgbClr val="999999"/>
              </a:solidFill>
              <a:latin typeface="Arial"/>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vo"/>
            </a:endParaRPr>
          </a:p>
          <a:p>
            <a:endParaRPr lang="en-US" sz="2533">
              <a:solidFill>
                <a:srgbClr val="D9D9D9"/>
              </a:solidFill>
              <a:latin typeface="Arvo"/>
              <a:ea typeface="Arvo"/>
              <a:cs typeface="Arvo"/>
            </a:endParaRPr>
          </a:p>
          <a:p>
            <a:endParaRPr lang="en-US" sz="2533">
              <a:solidFill>
                <a:srgbClr val="D9D9D9"/>
              </a:solidFill>
              <a:latin typeface="Arvo"/>
              <a:ea typeface="Arvo"/>
              <a:cs typeface="Arvo"/>
            </a:endParaRPr>
          </a:p>
        </p:txBody>
      </p:sp>
      <p:sp>
        <p:nvSpPr>
          <p:cNvPr id="2" name="TextBox 1">
            <a:extLst>
              <a:ext uri="{FF2B5EF4-FFF2-40B4-BE49-F238E27FC236}">
                <a16:creationId xmlns:a16="http://schemas.microsoft.com/office/drawing/2014/main" id="{D4FE94AA-1E5E-C9C1-6D3B-47D946A29F3E}"/>
              </a:ext>
            </a:extLst>
          </p:cNvPr>
          <p:cNvSpPr txBox="1"/>
          <p:nvPr/>
        </p:nvSpPr>
        <p:spPr>
          <a:xfrm>
            <a:off x="1939113" y="3771809"/>
            <a:ext cx="2319867" cy="477054"/>
          </a:xfrm>
          <a:prstGeom prst="rect">
            <a:avLst/>
          </a:prstGeom>
          <a:noFill/>
        </p:spPr>
        <p:txBody>
          <a:bodyPr wrap="none" rtlCol="0">
            <a:spAutoFit/>
          </a:bodyPr>
          <a:lstStyle/>
          <a:p>
            <a:pPr algn="ctr"/>
            <a:r>
              <a:rPr lang="en-US" sz="2500">
                <a:solidFill>
                  <a:schemeClr val="tx2">
                    <a:lumMod val="75000"/>
                  </a:schemeClr>
                </a:solidFill>
                <a:latin typeface="Arial"/>
                <a:cs typeface="Arial"/>
              </a:rPr>
              <a:t>Cade Breeding</a:t>
            </a:r>
          </a:p>
        </p:txBody>
      </p:sp>
    </p:spTree>
    <p:extLst>
      <p:ext uri="{BB962C8B-B14F-4D97-AF65-F5344CB8AC3E}">
        <p14:creationId xmlns:p14="http://schemas.microsoft.com/office/powerpoint/2010/main" val="477529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52A0-323A-97F4-D50F-CB6F46DED11B}"/>
              </a:ext>
            </a:extLst>
          </p:cNvPr>
          <p:cNvSpPr>
            <a:spLocks noGrp="1"/>
          </p:cNvSpPr>
          <p:nvPr>
            <p:ph type="title"/>
          </p:nvPr>
        </p:nvSpPr>
        <p:spPr/>
        <p:txBody>
          <a:bodyPr/>
          <a:lstStyle/>
          <a:p>
            <a:r>
              <a:rPr lang="en-US"/>
              <a:t>Potential Risks Identified in Semester 1</a:t>
            </a:r>
          </a:p>
        </p:txBody>
      </p:sp>
      <p:sp>
        <p:nvSpPr>
          <p:cNvPr id="4" name="Text Placeholder 3">
            <a:extLst>
              <a:ext uri="{FF2B5EF4-FFF2-40B4-BE49-F238E27FC236}">
                <a16:creationId xmlns:a16="http://schemas.microsoft.com/office/drawing/2014/main" id="{5CE70DDB-B869-4E79-08CB-DA8EA57CDC9E}"/>
              </a:ext>
            </a:extLst>
          </p:cNvPr>
          <p:cNvSpPr>
            <a:spLocks noGrp="1"/>
          </p:cNvSpPr>
          <p:nvPr>
            <p:ph type="body" sz="quarter" idx="12"/>
          </p:nvPr>
        </p:nvSpPr>
        <p:spPr/>
        <p:txBody>
          <a:bodyPr/>
          <a:lstStyle/>
          <a:p>
            <a:r>
              <a:rPr lang="en-US">
                <a:cs typeface="Arial"/>
              </a:rPr>
              <a:t>pp. 24-25</a:t>
            </a:r>
            <a:endParaRPr lang="en-US"/>
          </a:p>
        </p:txBody>
      </p:sp>
      <p:sp>
        <p:nvSpPr>
          <p:cNvPr id="3" name="TextBox 2">
            <a:extLst>
              <a:ext uri="{FF2B5EF4-FFF2-40B4-BE49-F238E27FC236}">
                <a16:creationId xmlns:a16="http://schemas.microsoft.com/office/drawing/2014/main" id="{6A222969-9510-9B2C-9274-F6C4D34782F9}"/>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Conclusion</a:t>
            </a:r>
          </a:p>
        </p:txBody>
      </p:sp>
      <p:sp>
        <p:nvSpPr>
          <p:cNvPr id="7" name="Text Placeholder 2">
            <a:extLst>
              <a:ext uri="{FF2B5EF4-FFF2-40B4-BE49-F238E27FC236}">
                <a16:creationId xmlns:a16="http://schemas.microsoft.com/office/drawing/2014/main" id="{8041E529-0543-F68C-22F0-61F7337E6FCA}"/>
              </a:ext>
            </a:extLst>
          </p:cNvPr>
          <p:cNvSpPr>
            <a:spLocks noGrp="1"/>
          </p:cNvSpPr>
          <p:nvPr>
            <p:ph type="body" sz="quarter" idx="11"/>
          </p:nvPr>
        </p:nvSpPr>
        <p:spPr>
          <a:xfrm>
            <a:off x="415598" y="1536634"/>
            <a:ext cx="11360801" cy="4555200"/>
          </a:xfrm>
        </p:spPr>
        <p:txBody>
          <a:bodyPr/>
          <a:lstStyle/>
          <a:p>
            <a:pPr marL="457200" lvl="1" indent="-342900">
              <a:buChar char="•"/>
            </a:pPr>
            <a:r>
              <a:rPr lang="en-US"/>
              <a:t>No </a:t>
            </a:r>
            <a:r>
              <a:rPr lang="en-US" err="1"/>
              <a:t>OpenMPW</a:t>
            </a:r>
            <a:r>
              <a:rPr lang="en-US"/>
              <a:t> submission is available</a:t>
            </a:r>
          </a:p>
          <a:p>
            <a:pPr marL="457200" lvl="1" indent="-342900">
              <a:buChar char="•"/>
            </a:pPr>
            <a:endParaRPr lang="en-US"/>
          </a:p>
          <a:p>
            <a:pPr marL="457200" lvl="1" indent="-342900">
              <a:buChar char="•"/>
            </a:pPr>
            <a:r>
              <a:rPr lang="en-US"/>
              <a:t>DSP module cannot both fit in user area and run at real time – Success</a:t>
            </a:r>
          </a:p>
          <a:p>
            <a:pPr marL="457200" lvl="1" indent="-342900">
              <a:buChar char="•"/>
            </a:pPr>
            <a:endParaRPr lang="en-US"/>
          </a:p>
          <a:p>
            <a:pPr marL="457200" lvl="1" indent="-342900">
              <a:buFont typeface="Calibri"/>
              <a:buChar char="•"/>
            </a:pPr>
            <a:r>
              <a:rPr lang="en-US"/>
              <a:t>Wishbone bus is unable to interact with user modules after fabrication</a:t>
            </a:r>
          </a:p>
          <a:p>
            <a:pPr marL="457200" lvl="1" indent="-342900">
              <a:buFont typeface="Calibri"/>
              <a:buChar char="•"/>
            </a:pPr>
            <a:endParaRPr lang="en-US"/>
          </a:p>
          <a:p>
            <a:pPr marL="457200" lvl="1" indent="-342900">
              <a:buFont typeface="Calibri"/>
              <a:buChar char="•"/>
            </a:pPr>
            <a:r>
              <a:rPr lang="en-US"/>
              <a:t>Fabrication error causes an individual module to fail</a:t>
            </a:r>
          </a:p>
          <a:p>
            <a:pPr marL="457200" lvl="1" indent="-342900">
              <a:buFont typeface="Calibri"/>
              <a:buChar char="•"/>
            </a:pPr>
            <a:endParaRPr lang="en-US"/>
          </a:p>
        </p:txBody>
      </p:sp>
    </p:spTree>
    <p:extLst>
      <p:ext uri="{BB962C8B-B14F-4D97-AF65-F5344CB8AC3E}">
        <p14:creationId xmlns:p14="http://schemas.microsoft.com/office/powerpoint/2010/main" val="403321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7DD6-7E56-20C8-5D17-A5C14C8453C4}"/>
              </a:ext>
            </a:extLst>
          </p:cNvPr>
          <p:cNvSpPr>
            <a:spLocks noGrp="1"/>
          </p:cNvSpPr>
          <p:nvPr>
            <p:ph type="title"/>
          </p:nvPr>
        </p:nvSpPr>
        <p:spPr/>
        <p:txBody>
          <a:bodyPr/>
          <a:lstStyle/>
          <a:p>
            <a:r>
              <a:rPr lang="en-US"/>
              <a:t>Problem Statement</a:t>
            </a:r>
          </a:p>
        </p:txBody>
      </p:sp>
      <p:sp>
        <p:nvSpPr>
          <p:cNvPr id="4" name="Text Placeholder 3">
            <a:extLst>
              <a:ext uri="{FF2B5EF4-FFF2-40B4-BE49-F238E27FC236}">
                <a16:creationId xmlns:a16="http://schemas.microsoft.com/office/drawing/2014/main" id="{A92DD06E-B268-2D23-584C-F4B9A07B06D8}"/>
              </a:ext>
            </a:extLst>
          </p:cNvPr>
          <p:cNvSpPr>
            <a:spLocks noGrp="1"/>
          </p:cNvSpPr>
          <p:nvPr>
            <p:ph type="body" sz="quarter" idx="12"/>
          </p:nvPr>
        </p:nvSpPr>
        <p:spPr/>
        <p:txBody>
          <a:bodyPr/>
          <a:lstStyle/>
          <a:p>
            <a:r>
              <a:rPr lang="en-US"/>
              <a:t>p. 16</a:t>
            </a:r>
          </a:p>
        </p:txBody>
      </p:sp>
      <p:sp>
        <p:nvSpPr>
          <p:cNvPr id="21" name="TextBox 20">
            <a:extLst>
              <a:ext uri="{FF2B5EF4-FFF2-40B4-BE49-F238E27FC236}">
                <a16:creationId xmlns:a16="http://schemas.microsoft.com/office/drawing/2014/main" id="{2011B553-240E-1EF9-9875-32892FEBEF08}"/>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Introduction</a:t>
            </a:r>
          </a:p>
        </p:txBody>
      </p:sp>
      <p:sp>
        <p:nvSpPr>
          <p:cNvPr id="16" name="Text Placeholder 7">
            <a:extLst>
              <a:ext uri="{FF2B5EF4-FFF2-40B4-BE49-F238E27FC236}">
                <a16:creationId xmlns:a16="http://schemas.microsoft.com/office/drawing/2014/main" id="{0F4D53D2-5AA2-7828-6CC2-CE68F62910B5}"/>
              </a:ext>
            </a:extLst>
          </p:cNvPr>
          <p:cNvSpPr>
            <a:spLocks noGrp="1"/>
          </p:cNvSpPr>
          <p:nvPr/>
        </p:nvSpPr>
        <p:spPr>
          <a:xfrm>
            <a:off x="415598" y="1649845"/>
            <a:ext cx="11360801" cy="444198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14999"/>
              </a:lnSpc>
              <a:spcBef>
                <a:spcPts val="0"/>
              </a:spcBef>
              <a:spcAft>
                <a:spcPts val="0"/>
              </a:spcAft>
              <a:buClr>
                <a:schemeClr val="dk2"/>
              </a:buClr>
              <a:buSzPts val="1800"/>
              <a:buFont typeface="Arial"/>
              <a:buNone/>
              <a:defRPr lang="en-US" sz="2400" b="1" i="0" u="none" strike="noStrike" cap="none" dirty="0" smtClean="0">
                <a:solidFill>
                  <a:schemeClr val="bg1">
                    <a:lumMod val="85000"/>
                  </a:schemeClr>
                </a:solidFill>
                <a:latin typeface="Arial"/>
                <a:ea typeface="Arial"/>
                <a:cs typeface="Arial"/>
                <a:sym typeface="Arial"/>
              </a:defRPr>
            </a:lvl1pPr>
            <a:lvl2pPr marL="380365" marR="0" lvl="1"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2pPr>
            <a:lvl3pPr marL="380365" marR="0" lvl="2"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3pPr>
            <a:lvl4pPr marL="380365" marR="0" lvl="3" indent="-380365" algn="l" rtl="0">
              <a:lnSpc>
                <a:spcPct val="114999"/>
              </a:lnSpc>
              <a:spcBef>
                <a:spcPts val="0"/>
              </a:spcBef>
              <a:spcAft>
                <a:spcPts val="0"/>
              </a:spcAft>
              <a:buClr>
                <a:schemeClr val="dk2"/>
              </a:buClr>
              <a:buSzPts val="1800"/>
              <a:buFont typeface="Calibri"/>
              <a:buChar char="-"/>
              <a:defRPr lang="en-US" sz="2400" b="0" i="0" u="none" strike="noStrike" cap="none" dirty="0" smtClean="0">
                <a:solidFill>
                  <a:schemeClr val="bg1">
                    <a:lumMod val="85000"/>
                  </a:schemeClr>
                </a:solidFill>
                <a:latin typeface="Arial"/>
                <a:ea typeface="Arial"/>
                <a:cs typeface="Arial"/>
                <a:sym typeface="Arial"/>
              </a:defRPr>
            </a:lvl4pPr>
            <a:lvl5pPr marL="380365" marR="0" lvl="4" indent="-380365" algn="l" rtl="0">
              <a:lnSpc>
                <a:spcPct val="114999"/>
              </a:lnSpc>
              <a:spcBef>
                <a:spcPts val="0"/>
              </a:spcBef>
              <a:spcAft>
                <a:spcPts val="0"/>
              </a:spcAft>
              <a:buClr>
                <a:schemeClr val="dk2"/>
              </a:buClr>
              <a:buSzPts val="1800"/>
              <a:buFont typeface="Calibri"/>
              <a:buChar char="-"/>
              <a:defRPr lang="en-US" sz="2400" b="0" i="0" u="none" strike="noStrike" cap="none" dirty="0">
                <a:solidFill>
                  <a:schemeClr val="bg1">
                    <a:lumMod val="85000"/>
                  </a:schemeClr>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algn="ctr"/>
            <a:r>
              <a:rPr lang="en-US" sz="2800" b="0"/>
              <a:t>The ability to create a custom digital ASIC (Application Specific Integrated Circuit) is often locked behind high barriers to entry and traditionally restricted to teams of industry professionals.</a:t>
            </a:r>
          </a:p>
        </p:txBody>
      </p:sp>
    </p:spTree>
    <p:extLst>
      <p:ext uri="{BB962C8B-B14F-4D97-AF65-F5344CB8AC3E}">
        <p14:creationId xmlns:p14="http://schemas.microsoft.com/office/powerpoint/2010/main" val="3793281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52A0-323A-97F4-D50F-CB6F46DED11B}"/>
              </a:ext>
            </a:extLst>
          </p:cNvPr>
          <p:cNvSpPr>
            <a:spLocks noGrp="1"/>
          </p:cNvSpPr>
          <p:nvPr>
            <p:ph type="title"/>
          </p:nvPr>
        </p:nvSpPr>
        <p:spPr/>
        <p:txBody>
          <a:bodyPr/>
          <a:lstStyle/>
          <a:p>
            <a:r>
              <a:rPr lang="en-US"/>
              <a:t>Challenges</a:t>
            </a:r>
          </a:p>
        </p:txBody>
      </p:sp>
      <p:sp>
        <p:nvSpPr>
          <p:cNvPr id="3" name="TextBox 2">
            <a:extLst>
              <a:ext uri="{FF2B5EF4-FFF2-40B4-BE49-F238E27FC236}">
                <a16:creationId xmlns:a16="http://schemas.microsoft.com/office/drawing/2014/main" id="{6A222969-9510-9B2C-9274-F6C4D34782F9}"/>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Conclusion</a:t>
            </a:r>
          </a:p>
        </p:txBody>
      </p:sp>
      <p:sp>
        <p:nvSpPr>
          <p:cNvPr id="7" name="Text Placeholder 2">
            <a:extLst>
              <a:ext uri="{FF2B5EF4-FFF2-40B4-BE49-F238E27FC236}">
                <a16:creationId xmlns:a16="http://schemas.microsoft.com/office/drawing/2014/main" id="{CD9FF9E9-8670-4862-3846-69B75C836265}"/>
              </a:ext>
            </a:extLst>
          </p:cNvPr>
          <p:cNvSpPr>
            <a:spLocks noGrp="1"/>
          </p:cNvSpPr>
          <p:nvPr>
            <p:ph type="body" sz="quarter" idx="11"/>
          </p:nvPr>
        </p:nvSpPr>
        <p:spPr>
          <a:xfrm>
            <a:off x="415598" y="1536634"/>
            <a:ext cx="11360801" cy="4555200"/>
          </a:xfrm>
        </p:spPr>
        <p:txBody>
          <a:bodyPr/>
          <a:lstStyle/>
          <a:p>
            <a:pPr marL="457200" lvl="1" indent="-342900">
              <a:buChar char="•"/>
            </a:pPr>
            <a:r>
              <a:rPr lang="en-US"/>
              <a:t>LVS problems during hardening</a:t>
            </a:r>
          </a:p>
          <a:p>
            <a:pPr marL="114300" lvl="1" indent="0">
              <a:buNone/>
            </a:pPr>
            <a:r>
              <a:rPr lang="en-US"/>
              <a:t>	</a:t>
            </a:r>
          </a:p>
          <a:p>
            <a:pPr marL="457200" lvl="1" indent="-342900">
              <a:buChar char="•"/>
            </a:pPr>
            <a:r>
              <a:rPr lang="en-US"/>
              <a:t>Updating the PDK version</a:t>
            </a:r>
          </a:p>
          <a:p>
            <a:pPr marL="114300" lvl="1" indent="0">
              <a:buNone/>
            </a:pPr>
            <a:endParaRPr lang="en-US"/>
          </a:p>
          <a:p>
            <a:pPr marL="457200" lvl="1" indent="-342900">
              <a:buChar char="•"/>
            </a:pPr>
            <a:r>
              <a:rPr lang="en-US"/>
              <a:t>Open-source tools come with their own challenges and behave differently then propriety tools.</a:t>
            </a:r>
          </a:p>
          <a:p>
            <a:pPr marL="114300" lvl="1" indent="0">
              <a:buNone/>
            </a:pPr>
            <a:endParaRPr lang="en-US"/>
          </a:p>
          <a:p>
            <a:pPr marL="457200" lvl="1" indent="-342900">
              <a:buChar char="•"/>
            </a:pPr>
            <a:r>
              <a:rPr lang="en-US"/>
              <a:t>Precheck DRC issues with the custom cell</a:t>
            </a:r>
          </a:p>
          <a:p>
            <a:pPr marL="457200" lvl="1" indent="-342900">
              <a:buChar char="•"/>
            </a:pPr>
            <a:endParaRPr lang="en-US"/>
          </a:p>
          <a:p>
            <a:pPr marL="457200" lvl="1" indent="-342900">
              <a:buChar char="•"/>
            </a:pPr>
            <a:r>
              <a:rPr lang="en-US"/>
              <a:t>SDF Simulations are extremely slow </a:t>
            </a:r>
          </a:p>
          <a:p>
            <a:pPr marL="457200" lvl="1" indent="-342900">
              <a:buChar char="•"/>
            </a:pPr>
            <a:endParaRPr lang="en-US"/>
          </a:p>
          <a:p>
            <a:pPr marL="114300" lvl="1" indent="0">
              <a:buNone/>
            </a:pPr>
            <a:endParaRPr lang="en-US"/>
          </a:p>
          <a:p>
            <a:pPr lvl="1" indent="0">
              <a:buNone/>
            </a:pPr>
            <a:endParaRPr lang="en-US"/>
          </a:p>
        </p:txBody>
      </p:sp>
    </p:spTree>
    <p:extLst>
      <p:ext uri="{BB962C8B-B14F-4D97-AF65-F5344CB8AC3E}">
        <p14:creationId xmlns:p14="http://schemas.microsoft.com/office/powerpoint/2010/main" val="526554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52A0-323A-97F4-D50F-CB6F46DED11B}"/>
              </a:ext>
            </a:extLst>
          </p:cNvPr>
          <p:cNvSpPr>
            <a:spLocks noGrp="1"/>
          </p:cNvSpPr>
          <p:nvPr>
            <p:ph type="title"/>
          </p:nvPr>
        </p:nvSpPr>
        <p:spPr/>
        <p:txBody>
          <a:bodyPr/>
          <a:lstStyle/>
          <a:p>
            <a:r>
              <a:rPr lang="en-US"/>
              <a:t>Future Work</a:t>
            </a:r>
          </a:p>
        </p:txBody>
      </p:sp>
      <p:sp>
        <p:nvSpPr>
          <p:cNvPr id="3" name="TextBox 2">
            <a:extLst>
              <a:ext uri="{FF2B5EF4-FFF2-40B4-BE49-F238E27FC236}">
                <a16:creationId xmlns:a16="http://schemas.microsoft.com/office/drawing/2014/main" id="{6A222969-9510-9B2C-9274-F6C4D34782F9}"/>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Conclusion</a:t>
            </a:r>
          </a:p>
        </p:txBody>
      </p:sp>
      <p:sp>
        <p:nvSpPr>
          <p:cNvPr id="7" name="Text Placeholder 2">
            <a:extLst>
              <a:ext uri="{FF2B5EF4-FFF2-40B4-BE49-F238E27FC236}">
                <a16:creationId xmlns:a16="http://schemas.microsoft.com/office/drawing/2014/main" id="{CD9FF9E9-8670-4862-3846-69B75C836265}"/>
              </a:ext>
            </a:extLst>
          </p:cNvPr>
          <p:cNvSpPr>
            <a:spLocks noGrp="1"/>
          </p:cNvSpPr>
          <p:nvPr>
            <p:ph type="body" sz="quarter" idx="11"/>
          </p:nvPr>
        </p:nvSpPr>
        <p:spPr>
          <a:xfrm>
            <a:off x="415598" y="1536634"/>
            <a:ext cx="11360801" cy="4555200"/>
          </a:xfrm>
        </p:spPr>
        <p:txBody>
          <a:bodyPr/>
          <a:lstStyle/>
          <a:p>
            <a:pPr marL="114300" lvl="1" indent="0">
              <a:buNone/>
            </a:pPr>
            <a:r>
              <a:rPr lang="en-US"/>
              <a:t>The next step is to submit to the MPW9 shuttle and receive our fabricated design</a:t>
            </a:r>
          </a:p>
          <a:p>
            <a:pPr marL="114300" lvl="1" indent="0">
              <a:buNone/>
            </a:pPr>
            <a:endParaRPr lang="en-US"/>
          </a:p>
          <a:p>
            <a:pPr marL="114300" lvl="1" indent="0">
              <a:buNone/>
            </a:pPr>
            <a:r>
              <a:rPr lang="en-US"/>
              <a:t>Future testing groups can utilize our Bring-Up Plan deliverable and module specifications to validate our fabricated design. </a:t>
            </a:r>
          </a:p>
          <a:p>
            <a:pPr marL="114300" lvl="1" indent="0">
              <a:buNone/>
            </a:pPr>
            <a:endParaRPr lang="en-US"/>
          </a:p>
          <a:p>
            <a:pPr marL="114300" lvl="1" indent="0">
              <a:buNone/>
            </a:pPr>
            <a:r>
              <a:rPr lang="en-US"/>
              <a:t>Future senior design teams can utilize our Caravel User Guide deliverable to design more complex designs at a faster rate.</a:t>
            </a:r>
          </a:p>
          <a:p>
            <a:pPr lvl="1" indent="0">
              <a:buNone/>
            </a:pPr>
            <a:endParaRPr lang="en-US"/>
          </a:p>
        </p:txBody>
      </p:sp>
    </p:spTree>
    <p:extLst>
      <p:ext uri="{BB962C8B-B14F-4D97-AF65-F5344CB8AC3E}">
        <p14:creationId xmlns:p14="http://schemas.microsoft.com/office/powerpoint/2010/main" val="4088338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52A0-323A-97F4-D50F-CB6F46DED11B}"/>
              </a:ext>
            </a:extLst>
          </p:cNvPr>
          <p:cNvSpPr>
            <a:spLocks noGrp="1"/>
          </p:cNvSpPr>
          <p:nvPr>
            <p:ph type="title"/>
          </p:nvPr>
        </p:nvSpPr>
        <p:spPr/>
        <p:txBody>
          <a:bodyPr/>
          <a:lstStyle/>
          <a:p>
            <a:r>
              <a:rPr lang="en-US"/>
              <a:t>Final Summary</a:t>
            </a:r>
          </a:p>
        </p:txBody>
      </p:sp>
      <p:sp>
        <p:nvSpPr>
          <p:cNvPr id="4" name="Text Placeholder 3">
            <a:extLst>
              <a:ext uri="{FF2B5EF4-FFF2-40B4-BE49-F238E27FC236}">
                <a16:creationId xmlns:a16="http://schemas.microsoft.com/office/drawing/2014/main" id="{5CE70DDB-B869-4E79-08CB-DA8EA57CDC9E}"/>
              </a:ext>
            </a:extLst>
          </p:cNvPr>
          <p:cNvSpPr>
            <a:spLocks noGrp="1"/>
          </p:cNvSpPr>
          <p:nvPr>
            <p:ph type="body" sz="quarter" idx="12"/>
          </p:nvPr>
        </p:nvSpPr>
        <p:spPr/>
        <p:txBody>
          <a:bodyPr/>
          <a:lstStyle/>
          <a:p>
            <a:r>
              <a:rPr lang="en-US">
                <a:cs typeface="Arial"/>
              </a:rPr>
              <a:t>pp. 51</a:t>
            </a:r>
            <a:endParaRPr lang="en-US"/>
          </a:p>
        </p:txBody>
      </p:sp>
      <p:sp>
        <p:nvSpPr>
          <p:cNvPr id="3" name="TextBox 2">
            <a:extLst>
              <a:ext uri="{FF2B5EF4-FFF2-40B4-BE49-F238E27FC236}">
                <a16:creationId xmlns:a16="http://schemas.microsoft.com/office/drawing/2014/main" id="{6A222969-9510-9B2C-9274-F6C4D34782F9}"/>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Conclusion</a:t>
            </a:r>
          </a:p>
        </p:txBody>
      </p:sp>
      <p:sp>
        <p:nvSpPr>
          <p:cNvPr id="7" name="Text Placeholder 2">
            <a:extLst>
              <a:ext uri="{FF2B5EF4-FFF2-40B4-BE49-F238E27FC236}">
                <a16:creationId xmlns:a16="http://schemas.microsoft.com/office/drawing/2014/main" id="{CD9FF9E9-8670-4862-3846-69B75C836265}"/>
              </a:ext>
            </a:extLst>
          </p:cNvPr>
          <p:cNvSpPr>
            <a:spLocks noGrp="1"/>
          </p:cNvSpPr>
          <p:nvPr>
            <p:ph type="body" sz="quarter" idx="11"/>
          </p:nvPr>
        </p:nvSpPr>
        <p:spPr>
          <a:xfrm>
            <a:off x="415598" y="1536634"/>
            <a:ext cx="6721282" cy="4857306"/>
          </a:xfrm>
        </p:spPr>
        <p:txBody>
          <a:bodyPr/>
          <a:lstStyle/>
          <a:p>
            <a:pPr marL="114300" lvl="1" indent="0">
              <a:buNone/>
            </a:pPr>
            <a:r>
              <a:rPr lang="en-US"/>
              <a:t>Design:</a:t>
            </a:r>
          </a:p>
          <a:p>
            <a:pPr marL="457200" lvl="1" indent="-342900">
              <a:buChar char="•"/>
            </a:pPr>
            <a:r>
              <a:rPr lang="en-US"/>
              <a:t>Functional requirements met</a:t>
            </a:r>
          </a:p>
          <a:p>
            <a:pPr marL="457200" lvl="1" indent="-342900">
              <a:buChar char="•"/>
            </a:pPr>
            <a:r>
              <a:rPr lang="en-US"/>
              <a:t>Precheck passed</a:t>
            </a:r>
          </a:p>
          <a:p>
            <a:pPr marL="457200" lvl="1" indent="-342900">
              <a:buChar char="•"/>
            </a:pPr>
            <a:r>
              <a:rPr lang="en-US"/>
              <a:t>Ready for MPW submission and fabrication</a:t>
            </a:r>
          </a:p>
          <a:p>
            <a:pPr marL="457200" lvl="1" indent="-342900">
              <a:buChar char="•"/>
            </a:pPr>
            <a:endParaRPr lang="en-US"/>
          </a:p>
          <a:p>
            <a:pPr marL="114300" lvl="1" indent="0">
              <a:buNone/>
            </a:pPr>
            <a:r>
              <a:rPr lang="en-US"/>
              <a:t>Knowledge:</a:t>
            </a:r>
          </a:p>
          <a:p>
            <a:pPr marL="457200" lvl="1" indent="-342900">
              <a:buChar char="•"/>
            </a:pPr>
            <a:r>
              <a:rPr lang="en-US"/>
              <a:t>Created bring up plan documentation</a:t>
            </a:r>
          </a:p>
          <a:p>
            <a:pPr marL="457200" lvl="1" indent="-342900">
              <a:buChar char="•"/>
            </a:pPr>
            <a:r>
              <a:rPr lang="en-US"/>
              <a:t>Create user guide documentation</a:t>
            </a:r>
          </a:p>
          <a:p>
            <a:pPr marL="457200" lvl="1" indent="-342900">
              <a:buFont typeface="Calibri"/>
              <a:buChar char="•"/>
            </a:pPr>
            <a:r>
              <a:rPr lang="en-US"/>
              <a:t>Solved new and existing issues with design processes (Custom cell, SRAM)</a:t>
            </a:r>
          </a:p>
          <a:p>
            <a:pPr marL="114300" lvl="1" indent="0">
              <a:buNone/>
            </a:pPr>
            <a:endParaRPr lang="en-US"/>
          </a:p>
          <a:p>
            <a:pPr marL="457200" lvl="1" indent="-342900">
              <a:buChar char="•"/>
            </a:pPr>
            <a:endParaRPr lang="en-US"/>
          </a:p>
          <a:p>
            <a:pPr marL="114300" lvl="1" indent="0">
              <a:buNone/>
            </a:pPr>
            <a:endParaRPr lang="en-US"/>
          </a:p>
          <a:p>
            <a:pPr lvl="1" indent="0">
              <a:buNone/>
            </a:pPr>
            <a:endParaRPr lang="en-US"/>
          </a:p>
        </p:txBody>
      </p:sp>
      <p:pic>
        <p:nvPicPr>
          <p:cNvPr id="6" name="Picture 5" descr="A computer generated image of a face&#10;&#10;Description automatically generated">
            <a:extLst>
              <a:ext uri="{FF2B5EF4-FFF2-40B4-BE49-F238E27FC236}">
                <a16:creationId xmlns:a16="http://schemas.microsoft.com/office/drawing/2014/main" id="{4FEF415B-5A9D-939D-066C-87AE5ED4A61D}"/>
              </a:ext>
            </a:extLst>
          </p:cNvPr>
          <p:cNvPicPr>
            <a:picLocks noChangeAspect="1"/>
          </p:cNvPicPr>
          <p:nvPr/>
        </p:nvPicPr>
        <p:blipFill>
          <a:blip r:embed="rId3"/>
          <a:stretch>
            <a:fillRect/>
          </a:stretch>
        </p:blipFill>
        <p:spPr>
          <a:xfrm>
            <a:off x="8340100" y="894225"/>
            <a:ext cx="2584757" cy="3075511"/>
          </a:xfrm>
          <a:prstGeom prst="rect">
            <a:avLst/>
          </a:prstGeom>
        </p:spPr>
      </p:pic>
      <p:pic>
        <p:nvPicPr>
          <p:cNvPr id="9" name="Picture 8">
            <a:extLst>
              <a:ext uri="{FF2B5EF4-FFF2-40B4-BE49-F238E27FC236}">
                <a16:creationId xmlns:a16="http://schemas.microsoft.com/office/drawing/2014/main" id="{60459A1C-F425-1DFA-6C56-81F0A957B15B}"/>
              </a:ext>
            </a:extLst>
          </p:cNvPr>
          <p:cNvPicPr>
            <a:picLocks noChangeAspect="1"/>
          </p:cNvPicPr>
          <p:nvPr/>
        </p:nvPicPr>
        <p:blipFill>
          <a:blip r:embed="rId4"/>
          <a:stretch>
            <a:fillRect/>
          </a:stretch>
        </p:blipFill>
        <p:spPr>
          <a:xfrm>
            <a:off x="7087563" y="5558335"/>
            <a:ext cx="4816998" cy="400145"/>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D9D46706-C550-EA2A-891B-9A04C2923324}"/>
              </a:ext>
            </a:extLst>
          </p:cNvPr>
          <p:cNvPicPr>
            <a:picLocks noChangeAspect="1"/>
          </p:cNvPicPr>
          <p:nvPr/>
        </p:nvPicPr>
        <p:blipFill rotWithShape="1">
          <a:blip r:embed="rId5"/>
          <a:srcRect l="8434" t="54498" r="38128" b="24492"/>
          <a:stretch/>
        </p:blipFill>
        <p:spPr>
          <a:xfrm>
            <a:off x="7405127" y="4231126"/>
            <a:ext cx="4373883" cy="1180873"/>
          </a:xfrm>
          <a:prstGeom prst="rect">
            <a:avLst/>
          </a:prstGeom>
        </p:spPr>
      </p:pic>
    </p:spTree>
    <p:extLst>
      <p:ext uri="{BB962C8B-B14F-4D97-AF65-F5344CB8AC3E}">
        <p14:creationId xmlns:p14="http://schemas.microsoft.com/office/powerpoint/2010/main" val="2632851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48AE-90CB-3DBD-0ADC-BB4042B77846}"/>
              </a:ext>
            </a:extLst>
          </p:cNvPr>
          <p:cNvSpPr>
            <a:spLocks noGrp="1"/>
          </p:cNvSpPr>
          <p:nvPr>
            <p:ph type="title"/>
          </p:nvPr>
        </p:nvSpPr>
        <p:spPr/>
        <p:txBody>
          <a:bodyPr/>
          <a:lstStyle/>
          <a:p>
            <a:r>
              <a:rPr lang="en-US"/>
              <a:t>References</a:t>
            </a:r>
          </a:p>
        </p:txBody>
      </p:sp>
      <p:sp>
        <p:nvSpPr>
          <p:cNvPr id="3" name="Text Placeholder 2">
            <a:extLst>
              <a:ext uri="{FF2B5EF4-FFF2-40B4-BE49-F238E27FC236}">
                <a16:creationId xmlns:a16="http://schemas.microsoft.com/office/drawing/2014/main" id="{E4302365-74B8-F4B0-30B9-C6C5B9270765}"/>
              </a:ext>
            </a:extLst>
          </p:cNvPr>
          <p:cNvSpPr>
            <a:spLocks noGrp="1"/>
          </p:cNvSpPr>
          <p:nvPr>
            <p:ph type="body" sz="quarter" idx="11"/>
          </p:nvPr>
        </p:nvSpPr>
        <p:spPr/>
        <p:txBody>
          <a:bodyPr/>
          <a:lstStyle/>
          <a:p>
            <a:r>
              <a:rPr lang="en-US" b="0" baseline="30000"/>
              <a:t>[1] </a:t>
            </a:r>
            <a:r>
              <a:rPr lang="en-US" b="0"/>
              <a:t>https://www.pngall.com/microcontroller-png/</a:t>
            </a:r>
          </a:p>
          <a:p>
            <a:r>
              <a:rPr lang="en-US" b="0" baseline="30000"/>
              <a:t>[2] </a:t>
            </a:r>
            <a:r>
              <a:rPr lang="en-US" b="0"/>
              <a:t>https://efabless.com/open_shuttle_program</a:t>
            </a:r>
          </a:p>
          <a:p>
            <a:r>
              <a:rPr lang="en-US" b="0" baseline="30000"/>
              <a:t>[3] </a:t>
            </a:r>
            <a:r>
              <a:rPr lang="en-US" b="0"/>
              <a:t>https://www.zerotoasiccourse.com/post/mpw1-bringup/</a:t>
            </a:r>
          </a:p>
          <a:p>
            <a:r>
              <a:rPr lang="en-US" b="0" baseline="30000"/>
              <a:t>[4] </a:t>
            </a:r>
            <a:r>
              <a:rPr lang="en-US" b="0"/>
              <a:t>https://efabless.com/open_shuttle_program</a:t>
            </a:r>
            <a:endParaRPr lang="en-US" b="0">
              <a:solidFill>
                <a:srgbClr val="D9D9D9"/>
              </a:solidFill>
            </a:endParaRPr>
          </a:p>
        </p:txBody>
      </p:sp>
      <p:sp>
        <p:nvSpPr>
          <p:cNvPr id="4" name="Text Placeholder 3">
            <a:extLst>
              <a:ext uri="{FF2B5EF4-FFF2-40B4-BE49-F238E27FC236}">
                <a16:creationId xmlns:a16="http://schemas.microsoft.com/office/drawing/2014/main" id="{04A84574-939B-498E-F7F4-BCC082363DE9}"/>
              </a:ext>
            </a:extLst>
          </p:cNvPr>
          <p:cNvSpPr>
            <a:spLocks noGrp="1"/>
          </p:cNvSpPr>
          <p:nvPr>
            <p:ph type="body" sz="quarter" idx="12"/>
          </p:nvPr>
        </p:nvSpPr>
        <p:spPr/>
        <p:txBody>
          <a:bodyPr/>
          <a:lstStyle/>
          <a:p>
            <a:r>
              <a:rPr lang="en-US">
                <a:cs typeface="Arial"/>
              </a:rPr>
              <a:t>pp. 52</a:t>
            </a:r>
            <a:endParaRPr lang="en-US"/>
          </a:p>
        </p:txBody>
      </p:sp>
      <p:sp>
        <p:nvSpPr>
          <p:cNvPr id="5" name="TextBox 4">
            <a:extLst>
              <a:ext uri="{FF2B5EF4-FFF2-40B4-BE49-F238E27FC236}">
                <a16:creationId xmlns:a16="http://schemas.microsoft.com/office/drawing/2014/main" id="{85265E4B-8E92-A44B-D6BE-CAC634E87B1C}"/>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Conclusion</a:t>
            </a:r>
          </a:p>
        </p:txBody>
      </p:sp>
    </p:spTree>
    <p:extLst>
      <p:ext uri="{BB962C8B-B14F-4D97-AF65-F5344CB8AC3E}">
        <p14:creationId xmlns:p14="http://schemas.microsoft.com/office/powerpoint/2010/main" val="2573270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63324" y="3089641"/>
            <a:ext cx="6071443" cy="545534"/>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Questions?</a:t>
            </a:r>
            <a:endParaRPr lang="en-US"/>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3592000" cy="1786241"/>
          </a:xfrm>
          <a:prstGeom prst="rect">
            <a:avLst/>
          </a:prstGeom>
          <a:noFill/>
          <a:ln>
            <a:noFill/>
          </a:ln>
        </p:spPr>
        <p:txBody>
          <a:bodyPr spcFirstLastPara="1" wrap="square" lIns="121900" tIns="121900" rIns="121900" bIns="121900" anchor="t" anchorCtr="0">
            <a:noAutofit/>
          </a:bodyPr>
          <a:lstStyle/>
          <a:p>
            <a:endParaRPr lang="en" sz="2500">
              <a:solidFill>
                <a:srgbClr val="999999"/>
              </a:solidFill>
              <a:latin typeface="Arial"/>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vo"/>
            </a:endParaRPr>
          </a:p>
          <a:p>
            <a:endParaRPr sz="2533">
              <a:solidFill>
                <a:srgbClr val="D9D9D9"/>
              </a:solidFill>
              <a:latin typeface="Arvo"/>
              <a:ea typeface="Arvo"/>
              <a:cs typeface="Arvo"/>
              <a:sym typeface="Arvo"/>
            </a:endParaRPr>
          </a:p>
          <a:p>
            <a:endParaRPr lang="en-US" sz="2533">
              <a:solidFill>
                <a:srgbClr val="D9D9D9"/>
              </a:solidFill>
              <a:latin typeface="Arvo"/>
              <a:ea typeface="Arvo"/>
              <a:cs typeface="Arvo"/>
            </a:endParaRPr>
          </a:p>
        </p:txBody>
      </p:sp>
    </p:spTree>
    <p:extLst>
      <p:ext uri="{BB962C8B-B14F-4D97-AF65-F5344CB8AC3E}">
        <p14:creationId xmlns:p14="http://schemas.microsoft.com/office/powerpoint/2010/main" val="2715496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537776" y="2701453"/>
            <a:ext cx="5654501" cy="1451307"/>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Supplemental Material</a:t>
            </a:r>
            <a:endParaRPr lang="en-US"/>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3592000" cy="1786241"/>
          </a:xfrm>
          <a:prstGeom prst="rect">
            <a:avLst/>
          </a:prstGeom>
          <a:noFill/>
          <a:ln>
            <a:noFill/>
          </a:ln>
        </p:spPr>
        <p:txBody>
          <a:bodyPr spcFirstLastPara="1" wrap="square" lIns="121900" tIns="121900" rIns="121900" bIns="121900" anchor="t" anchorCtr="0">
            <a:noAutofit/>
          </a:bodyPr>
          <a:lstStyle/>
          <a:p>
            <a:endParaRPr lang="en" sz="2500">
              <a:solidFill>
                <a:srgbClr val="999999"/>
              </a:solidFill>
              <a:latin typeface="Arial"/>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ial"/>
            </a:endParaRPr>
          </a:p>
          <a:p>
            <a:endParaRPr lang="en" sz="2533">
              <a:solidFill>
                <a:srgbClr val="D9D9D9"/>
              </a:solidFill>
              <a:latin typeface="Arvo"/>
              <a:ea typeface="Arvo"/>
              <a:cs typeface="Arvo"/>
            </a:endParaRPr>
          </a:p>
          <a:p>
            <a:endParaRPr sz="2533">
              <a:solidFill>
                <a:srgbClr val="D9D9D9"/>
              </a:solidFill>
              <a:latin typeface="Arvo"/>
              <a:ea typeface="Arvo"/>
              <a:cs typeface="Arvo"/>
              <a:sym typeface="Arvo"/>
            </a:endParaRPr>
          </a:p>
          <a:p>
            <a:endParaRPr lang="en-US" sz="2533">
              <a:solidFill>
                <a:srgbClr val="D9D9D9"/>
              </a:solidFill>
              <a:latin typeface="Arvo"/>
              <a:ea typeface="Arvo"/>
              <a:cs typeface="Arvo"/>
            </a:endParaRPr>
          </a:p>
        </p:txBody>
      </p:sp>
    </p:spTree>
    <p:extLst>
      <p:ext uri="{BB962C8B-B14F-4D97-AF65-F5344CB8AC3E}">
        <p14:creationId xmlns:p14="http://schemas.microsoft.com/office/powerpoint/2010/main" val="1689462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567C-E969-2853-B6E3-8429D197A3A4}"/>
              </a:ext>
            </a:extLst>
          </p:cNvPr>
          <p:cNvSpPr>
            <a:spLocks noGrp="1"/>
          </p:cNvSpPr>
          <p:nvPr>
            <p:ph type="title"/>
          </p:nvPr>
        </p:nvSpPr>
        <p:spPr/>
        <p:txBody>
          <a:bodyPr/>
          <a:lstStyle/>
          <a:p>
            <a:r>
              <a:rPr lang="en-US"/>
              <a:t>Constraints</a:t>
            </a:r>
          </a:p>
        </p:txBody>
      </p:sp>
      <p:sp>
        <p:nvSpPr>
          <p:cNvPr id="3" name="Text Placeholder 2">
            <a:extLst>
              <a:ext uri="{FF2B5EF4-FFF2-40B4-BE49-F238E27FC236}">
                <a16:creationId xmlns:a16="http://schemas.microsoft.com/office/drawing/2014/main" id="{73A73568-D074-02A9-A807-2159FC788A31}"/>
              </a:ext>
            </a:extLst>
          </p:cNvPr>
          <p:cNvSpPr>
            <a:spLocks noGrp="1"/>
          </p:cNvSpPr>
          <p:nvPr>
            <p:ph type="body" sz="quarter" idx="11"/>
          </p:nvPr>
        </p:nvSpPr>
        <p:spPr/>
        <p:txBody>
          <a:bodyPr/>
          <a:lstStyle/>
          <a:p>
            <a:r>
              <a:rPr lang="en-US" err="1"/>
              <a:t>eFabless</a:t>
            </a:r>
            <a:endParaRPr lang="en-US"/>
          </a:p>
          <a:p>
            <a:pPr marL="342900" indent="-342900">
              <a:buChar char="•"/>
            </a:pPr>
            <a:r>
              <a:rPr lang="en-US" b="0"/>
              <a:t>10 mm</a:t>
            </a:r>
            <a:r>
              <a:rPr lang="en-US" b="0" baseline="30000"/>
              <a:t>2</a:t>
            </a:r>
            <a:r>
              <a:rPr lang="en-US" b="0"/>
              <a:t> user area</a:t>
            </a:r>
          </a:p>
          <a:p>
            <a:pPr marL="342900" indent="-342900">
              <a:buChar char="•"/>
            </a:pPr>
            <a:r>
              <a:rPr lang="en-US" b="0" err="1"/>
              <a:t>SkyWater</a:t>
            </a:r>
            <a:r>
              <a:rPr lang="en-US" b="0"/>
              <a:t> 130 nm fabrication process</a:t>
            </a:r>
          </a:p>
          <a:p>
            <a:pPr marL="342900" indent="-342900">
              <a:buFont typeface="Arial"/>
              <a:buChar char="•"/>
            </a:pPr>
            <a:r>
              <a:rPr lang="en-US" b="0"/>
              <a:t>Verilog</a:t>
            </a:r>
          </a:p>
          <a:p>
            <a:pPr marL="342900" indent="-342900">
              <a:buFont typeface="Arial"/>
              <a:buChar char="•"/>
            </a:pPr>
            <a:r>
              <a:rPr lang="en-US" b="0"/>
              <a:t>Specific folder structure</a:t>
            </a:r>
          </a:p>
          <a:p>
            <a:pPr marL="342900" indent="-342900">
              <a:buFont typeface="Arial,Sans-Serif"/>
              <a:buChar char="•"/>
            </a:pPr>
            <a:r>
              <a:rPr lang="en-US" b="0"/>
              <a:t>MPW Precheck</a:t>
            </a:r>
          </a:p>
          <a:p>
            <a:pPr marL="342900" indent="-342900">
              <a:buFont typeface="Arial,Sans-Serif"/>
              <a:buChar char="•"/>
            </a:pPr>
            <a:r>
              <a:rPr lang="en-US" b="0"/>
              <a:t>Open-source repository</a:t>
            </a:r>
          </a:p>
          <a:p>
            <a:pPr marL="342900" indent="-342900">
              <a:buChar char="•"/>
            </a:pPr>
            <a:endParaRPr lang="en-US" b="0"/>
          </a:p>
        </p:txBody>
      </p:sp>
      <p:sp>
        <p:nvSpPr>
          <p:cNvPr id="4" name="Text Placeholder 3">
            <a:extLst>
              <a:ext uri="{FF2B5EF4-FFF2-40B4-BE49-F238E27FC236}">
                <a16:creationId xmlns:a16="http://schemas.microsoft.com/office/drawing/2014/main" id="{DCF48128-B8FC-E4B1-A656-DE12F51DD840}"/>
              </a:ext>
            </a:extLst>
          </p:cNvPr>
          <p:cNvSpPr>
            <a:spLocks noGrp="1"/>
          </p:cNvSpPr>
          <p:nvPr>
            <p:ph type="body" sz="quarter" idx="12"/>
          </p:nvPr>
        </p:nvSpPr>
        <p:spPr/>
        <p:txBody>
          <a:bodyPr/>
          <a:lstStyle/>
          <a:p>
            <a:r>
              <a:rPr lang="en-US"/>
              <a:t>pp. 16-19</a:t>
            </a:r>
          </a:p>
        </p:txBody>
      </p:sp>
      <p:grpSp>
        <p:nvGrpSpPr>
          <p:cNvPr id="5" name="Group 4">
            <a:extLst>
              <a:ext uri="{FF2B5EF4-FFF2-40B4-BE49-F238E27FC236}">
                <a16:creationId xmlns:a16="http://schemas.microsoft.com/office/drawing/2014/main" id="{19B2F041-04D5-532D-5BA6-22CB5F563FDF}"/>
              </a:ext>
            </a:extLst>
          </p:cNvPr>
          <p:cNvGrpSpPr/>
          <p:nvPr/>
        </p:nvGrpSpPr>
        <p:grpSpPr>
          <a:xfrm>
            <a:off x="6506786" y="773905"/>
            <a:ext cx="9979300" cy="5664978"/>
            <a:chOff x="4222074" y="558219"/>
            <a:chExt cx="10133321" cy="5835212"/>
          </a:xfrm>
        </p:grpSpPr>
        <p:pic>
          <p:nvPicPr>
            <p:cNvPr id="6" name="Picture 8" descr="Chart, treemap chart&#10;&#10;Description automatically generated">
              <a:extLst>
                <a:ext uri="{FF2B5EF4-FFF2-40B4-BE49-F238E27FC236}">
                  <a16:creationId xmlns:a16="http://schemas.microsoft.com/office/drawing/2014/main" id="{0B5AC366-B928-C21C-C020-8E2252EC249E}"/>
                </a:ext>
              </a:extLst>
            </p:cNvPr>
            <p:cNvPicPr>
              <a:picLocks noChangeAspect="1"/>
            </p:cNvPicPr>
            <p:nvPr/>
          </p:nvPicPr>
          <p:blipFill>
            <a:blip r:embed="rId3"/>
            <a:stretch>
              <a:fillRect/>
            </a:stretch>
          </p:blipFill>
          <p:spPr>
            <a:xfrm>
              <a:off x="4222074" y="558219"/>
              <a:ext cx="4782294" cy="5835212"/>
            </a:xfrm>
            <a:prstGeom prst="rect">
              <a:avLst/>
            </a:prstGeom>
          </p:spPr>
        </p:pic>
        <p:sp>
          <p:nvSpPr>
            <p:cNvPr id="7" name="TextBox 6">
              <a:extLst>
                <a:ext uri="{FF2B5EF4-FFF2-40B4-BE49-F238E27FC236}">
                  <a16:creationId xmlns:a16="http://schemas.microsoft.com/office/drawing/2014/main" id="{432C5475-F909-DE67-05AC-01E71B882E5B}"/>
                </a:ext>
              </a:extLst>
            </p:cNvPr>
            <p:cNvSpPr txBox="1"/>
            <p:nvPr/>
          </p:nvSpPr>
          <p:spPr>
            <a:xfrm>
              <a:off x="9004368" y="596850"/>
              <a:ext cx="53510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bg1">
                      <a:lumMod val="75000"/>
                    </a:schemeClr>
                  </a:solidFill>
                  <a:cs typeface="Arial"/>
                </a:rPr>
                <a:t>[4]</a:t>
              </a:r>
            </a:p>
          </p:txBody>
        </p:sp>
      </p:grpSp>
      <p:sp>
        <p:nvSpPr>
          <p:cNvPr id="9" name="TextBox 8">
            <a:extLst>
              <a:ext uri="{FF2B5EF4-FFF2-40B4-BE49-F238E27FC236}">
                <a16:creationId xmlns:a16="http://schemas.microsoft.com/office/drawing/2014/main" id="{4D1D40A5-B304-FF57-9C30-2214E68C9B62}"/>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Supplemental</a:t>
            </a:r>
          </a:p>
        </p:txBody>
      </p:sp>
    </p:spTree>
    <p:extLst>
      <p:ext uri="{BB962C8B-B14F-4D97-AF65-F5344CB8AC3E}">
        <p14:creationId xmlns:p14="http://schemas.microsoft.com/office/powerpoint/2010/main" val="2359395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BAA82-CA6E-0D51-130C-C407FBD08A36}"/>
              </a:ext>
            </a:extLst>
          </p:cNvPr>
          <p:cNvSpPr>
            <a:spLocks noGrp="1"/>
          </p:cNvSpPr>
          <p:nvPr>
            <p:ph type="title"/>
          </p:nvPr>
        </p:nvSpPr>
        <p:spPr/>
        <p:txBody>
          <a:bodyPr/>
          <a:lstStyle/>
          <a:p>
            <a:r>
              <a:rPr lang="en-US"/>
              <a:t>Backdoor SPI Module</a:t>
            </a:r>
          </a:p>
        </p:txBody>
      </p:sp>
      <p:sp>
        <p:nvSpPr>
          <p:cNvPr id="4" name="Text Placeholder 3">
            <a:extLst>
              <a:ext uri="{FF2B5EF4-FFF2-40B4-BE49-F238E27FC236}">
                <a16:creationId xmlns:a16="http://schemas.microsoft.com/office/drawing/2014/main" id="{FDE73AA4-F376-F11A-65AE-16211593DA71}"/>
              </a:ext>
            </a:extLst>
          </p:cNvPr>
          <p:cNvSpPr>
            <a:spLocks noGrp="1"/>
          </p:cNvSpPr>
          <p:nvPr>
            <p:ph type="body" sz="quarter" idx="12"/>
          </p:nvPr>
        </p:nvSpPr>
        <p:spPr/>
        <p:txBody>
          <a:bodyPr/>
          <a:lstStyle/>
          <a:p>
            <a:r>
              <a:rPr lang="en-US">
                <a:cs typeface="Arial"/>
              </a:rPr>
              <a:t>pp. 100</a:t>
            </a:r>
            <a:endParaRPr lang="en-US"/>
          </a:p>
        </p:txBody>
      </p:sp>
      <p:pic>
        <p:nvPicPr>
          <p:cNvPr id="3" name="Picture 5" descr="Diagram, schematic&#10;&#10;Description automatically generated">
            <a:extLst>
              <a:ext uri="{FF2B5EF4-FFF2-40B4-BE49-F238E27FC236}">
                <a16:creationId xmlns:a16="http://schemas.microsoft.com/office/drawing/2014/main" id="{77DC22F7-7EBD-C038-EEA3-FDA375124049}"/>
              </a:ext>
            </a:extLst>
          </p:cNvPr>
          <p:cNvPicPr>
            <a:picLocks noChangeAspect="1"/>
          </p:cNvPicPr>
          <p:nvPr/>
        </p:nvPicPr>
        <p:blipFill>
          <a:blip r:embed="rId3"/>
          <a:stretch>
            <a:fillRect/>
          </a:stretch>
        </p:blipFill>
        <p:spPr>
          <a:xfrm>
            <a:off x="205398" y="2131329"/>
            <a:ext cx="11783467" cy="2999726"/>
          </a:xfrm>
          <a:prstGeom prst="rect">
            <a:avLst/>
          </a:prstGeom>
        </p:spPr>
      </p:pic>
      <p:sp>
        <p:nvSpPr>
          <p:cNvPr id="5" name="TextBox 4">
            <a:extLst>
              <a:ext uri="{FF2B5EF4-FFF2-40B4-BE49-F238E27FC236}">
                <a16:creationId xmlns:a16="http://schemas.microsoft.com/office/drawing/2014/main" id="{A8D7EB28-AECA-BE60-FBEC-DBFCB892AFD8}"/>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Supplemental</a:t>
            </a:r>
            <a:endParaRPr lang="en-US"/>
          </a:p>
        </p:txBody>
      </p:sp>
    </p:spTree>
    <p:extLst>
      <p:ext uri="{BB962C8B-B14F-4D97-AF65-F5344CB8AC3E}">
        <p14:creationId xmlns:p14="http://schemas.microsoft.com/office/powerpoint/2010/main" val="1403902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A8AC1-BECE-1FEE-06E3-4AA8BD31905B}"/>
              </a:ext>
            </a:extLst>
          </p:cNvPr>
          <p:cNvSpPr>
            <a:spLocks noGrp="1"/>
          </p:cNvSpPr>
          <p:nvPr>
            <p:ph type="title"/>
          </p:nvPr>
        </p:nvSpPr>
        <p:spPr/>
        <p:txBody>
          <a:bodyPr/>
          <a:lstStyle/>
          <a:p>
            <a:r>
              <a:rPr lang="en-US"/>
              <a:t>Voice Road Noise Isolation Accelerator Module (DSP)</a:t>
            </a:r>
          </a:p>
        </p:txBody>
      </p:sp>
      <p:sp>
        <p:nvSpPr>
          <p:cNvPr id="4" name="Text Placeholder 3">
            <a:extLst>
              <a:ext uri="{FF2B5EF4-FFF2-40B4-BE49-F238E27FC236}">
                <a16:creationId xmlns:a16="http://schemas.microsoft.com/office/drawing/2014/main" id="{BFC91287-3F71-9B13-ECAB-AD2BC7F768BA}"/>
              </a:ext>
            </a:extLst>
          </p:cNvPr>
          <p:cNvSpPr>
            <a:spLocks noGrp="1"/>
          </p:cNvSpPr>
          <p:nvPr>
            <p:ph type="body" sz="quarter" idx="12"/>
          </p:nvPr>
        </p:nvSpPr>
        <p:spPr/>
        <p:txBody>
          <a:bodyPr/>
          <a:lstStyle/>
          <a:p>
            <a:r>
              <a:rPr lang="en-US">
                <a:cs typeface="Arial"/>
              </a:rPr>
              <a:t>pp. 83</a:t>
            </a:r>
          </a:p>
        </p:txBody>
      </p:sp>
      <p:sp>
        <p:nvSpPr>
          <p:cNvPr id="5" name="TextBox 4">
            <a:extLst>
              <a:ext uri="{FF2B5EF4-FFF2-40B4-BE49-F238E27FC236}">
                <a16:creationId xmlns:a16="http://schemas.microsoft.com/office/drawing/2014/main" id="{1A369387-E24A-D071-0808-CF36046B16CA}"/>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Supplemental</a:t>
            </a:r>
            <a:endParaRPr lang="en-US"/>
          </a:p>
        </p:txBody>
      </p:sp>
      <p:pic>
        <p:nvPicPr>
          <p:cNvPr id="1028" name="Picture 4">
            <a:extLst>
              <a:ext uri="{FF2B5EF4-FFF2-40B4-BE49-F238E27FC236}">
                <a16:creationId xmlns:a16="http://schemas.microsoft.com/office/drawing/2014/main" id="{F9D6B07C-97F7-E4F5-082C-946C54456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896" y="1356967"/>
            <a:ext cx="9142208" cy="488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986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369387-E24A-D071-0808-CF36046B16CA}"/>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Supplemental</a:t>
            </a:r>
            <a:endParaRPr lang="en-US"/>
          </a:p>
        </p:txBody>
      </p:sp>
      <p:pic>
        <p:nvPicPr>
          <p:cNvPr id="11" name="Picture 10" descr="A video game of a person with a square box on his head&#10;&#10;Description automatically generated">
            <a:extLst>
              <a:ext uri="{FF2B5EF4-FFF2-40B4-BE49-F238E27FC236}">
                <a16:creationId xmlns:a16="http://schemas.microsoft.com/office/drawing/2014/main" id="{779B5448-035D-78CA-3062-F63BB6569719}"/>
              </a:ext>
            </a:extLst>
          </p:cNvPr>
          <p:cNvPicPr>
            <a:picLocks noChangeAspect="1"/>
          </p:cNvPicPr>
          <p:nvPr/>
        </p:nvPicPr>
        <p:blipFill>
          <a:blip r:embed="rId3"/>
          <a:stretch>
            <a:fillRect/>
          </a:stretch>
        </p:blipFill>
        <p:spPr>
          <a:xfrm>
            <a:off x="1277605" y="750507"/>
            <a:ext cx="9636790" cy="5356984"/>
          </a:xfrm>
          <a:prstGeom prst="rect">
            <a:avLst/>
          </a:prstGeom>
        </p:spPr>
      </p:pic>
    </p:spTree>
    <p:extLst>
      <p:ext uri="{BB962C8B-B14F-4D97-AF65-F5344CB8AC3E}">
        <p14:creationId xmlns:p14="http://schemas.microsoft.com/office/powerpoint/2010/main" val="366032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7DD6-7E56-20C8-5D17-A5C14C8453C4}"/>
              </a:ext>
            </a:extLst>
          </p:cNvPr>
          <p:cNvSpPr>
            <a:spLocks noGrp="1"/>
          </p:cNvSpPr>
          <p:nvPr>
            <p:ph type="title"/>
          </p:nvPr>
        </p:nvSpPr>
        <p:spPr/>
        <p:txBody>
          <a:bodyPr/>
          <a:lstStyle/>
          <a:p>
            <a:r>
              <a:rPr lang="en-US" err="1"/>
              <a:t>OpenMPW</a:t>
            </a:r>
          </a:p>
        </p:txBody>
      </p:sp>
      <p:sp>
        <p:nvSpPr>
          <p:cNvPr id="3" name="Text Placeholder 2">
            <a:extLst>
              <a:ext uri="{FF2B5EF4-FFF2-40B4-BE49-F238E27FC236}">
                <a16:creationId xmlns:a16="http://schemas.microsoft.com/office/drawing/2014/main" id="{A44F137D-399E-657E-E17F-771FF45B561B}"/>
              </a:ext>
            </a:extLst>
          </p:cNvPr>
          <p:cNvSpPr>
            <a:spLocks noGrp="1"/>
          </p:cNvSpPr>
          <p:nvPr>
            <p:ph type="body" sz="quarter" idx="11"/>
          </p:nvPr>
        </p:nvSpPr>
        <p:spPr/>
        <p:txBody>
          <a:bodyPr/>
          <a:lstStyle/>
          <a:p>
            <a:pPr marL="342900" indent="-342900">
              <a:buChar char="•"/>
            </a:pPr>
            <a:r>
              <a:rPr lang="en-US" b="0"/>
              <a:t>Multi-Project Wafer</a:t>
            </a:r>
            <a:endParaRPr lang="en-US"/>
          </a:p>
          <a:p>
            <a:pPr marL="285750" indent="-285750">
              <a:buChar char="•"/>
            </a:pPr>
            <a:endParaRPr lang="en-US" b="0"/>
          </a:p>
          <a:p>
            <a:pPr marL="285750" indent="-285750">
              <a:buFont typeface="Arial,Sans-Serif"/>
              <a:buChar char="•"/>
            </a:pPr>
            <a:r>
              <a:rPr lang="en-US" b="0" err="1"/>
              <a:t>Skywater</a:t>
            </a:r>
            <a:r>
              <a:rPr lang="en-US" b="0"/>
              <a:t> 130nm PDK</a:t>
            </a:r>
          </a:p>
          <a:p>
            <a:pPr marL="285750" indent="-285750">
              <a:buChar char="•"/>
            </a:pPr>
            <a:endParaRPr lang="en-US" b="0"/>
          </a:p>
          <a:p>
            <a:pPr marL="285750" indent="-285750">
              <a:buChar char="•"/>
            </a:pPr>
            <a:r>
              <a:rPr lang="en-US" b="0" err="1"/>
              <a:t>OpenROAD</a:t>
            </a:r>
            <a:endParaRPr lang="en-US"/>
          </a:p>
          <a:p>
            <a:pPr marL="666115" lvl="1">
              <a:buFont typeface="Courier New"/>
              <a:buChar char="o"/>
            </a:pPr>
            <a:r>
              <a:rPr lang="en-US" err="1"/>
              <a:t>Yosys</a:t>
            </a:r>
            <a:endParaRPr lang="en-US" b="0"/>
          </a:p>
          <a:p>
            <a:pPr marL="666115" lvl="1">
              <a:buFont typeface="Courier New"/>
              <a:buChar char="o"/>
            </a:pPr>
            <a:r>
              <a:rPr lang="en-US" err="1"/>
              <a:t>Klayout</a:t>
            </a:r>
            <a:endParaRPr lang="en-US"/>
          </a:p>
          <a:p>
            <a:pPr marL="666115" lvl="1">
              <a:buFont typeface="Courier New"/>
              <a:buChar char="o"/>
            </a:pPr>
            <a:r>
              <a:rPr lang="en-US"/>
              <a:t>Magic</a:t>
            </a:r>
          </a:p>
          <a:p>
            <a:pPr marL="666115" lvl="1">
              <a:buFont typeface="Courier New"/>
              <a:buChar char="o"/>
            </a:pPr>
            <a:r>
              <a:rPr lang="en-US" err="1"/>
              <a:t>XSchem</a:t>
            </a:r>
            <a:endParaRPr lang="en-US" b="0"/>
          </a:p>
          <a:p>
            <a:pPr marL="285750" indent="-285750">
              <a:buFont typeface="Arial"/>
              <a:buChar char="•"/>
            </a:pPr>
            <a:endParaRPr lang="en-US" b="0"/>
          </a:p>
          <a:p>
            <a:pPr marL="285750" indent="-285750">
              <a:buChar char="•"/>
            </a:pPr>
            <a:endParaRPr lang="en-US" b="0"/>
          </a:p>
        </p:txBody>
      </p:sp>
      <p:sp>
        <p:nvSpPr>
          <p:cNvPr id="4" name="Text Placeholder 3">
            <a:extLst>
              <a:ext uri="{FF2B5EF4-FFF2-40B4-BE49-F238E27FC236}">
                <a16:creationId xmlns:a16="http://schemas.microsoft.com/office/drawing/2014/main" id="{A92DD06E-B268-2D23-584C-F4B9A07B06D8}"/>
              </a:ext>
            </a:extLst>
          </p:cNvPr>
          <p:cNvSpPr>
            <a:spLocks noGrp="1"/>
          </p:cNvSpPr>
          <p:nvPr>
            <p:ph type="body" sz="quarter" idx="12"/>
          </p:nvPr>
        </p:nvSpPr>
        <p:spPr/>
        <p:txBody>
          <a:bodyPr/>
          <a:lstStyle/>
          <a:p>
            <a:r>
              <a:rPr lang="en-US"/>
              <a:t>p. 16-18</a:t>
            </a:r>
          </a:p>
        </p:txBody>
      </p:sp>
      <p:grpSp>
        <p:nvGrpSpPr>
          <p:cNvPr id="10" name="Group 9">
            <a:extLst>
              <a:ext uri="{FF2B5EF4-FFF2-40B4-BE49-F238E27FC236}">
                <a16:creationId xmlns:a16="http://schemas.microsoft.com/office/drawing/2014/main" id="{5FC34184-6CAC-8802-B2B7-90919CC27F06}"/>
              </a:ext>
            </a:extLst>
          </p:cNvPr>
          <p:cNvGrpSpPr/>
          <p:nvPr/>
        </p:nvGrpSpPr>
        <p:grpSpPr>
          <a:xfrm>
            <a:off x="4165349" y="671390"/>
            <a:ext cx="12913862" cy="3142844"/>
            <a:chOff x="3868748" y="6443"/>
            <a:chExt cx="12913862" cy="3142844"/>
          </a:xfrm>
        </p:grpSpPr>
        <p:sp>
          <p:nvSpPr>
            <p:cNvPr id="7" name="TextBox 6">
              <a:extLst>
                <a:ext uri="{FF2B5EF4-FFF2-40B4-BE49-F238E27FC236}">
                  <a16:creationId xmlns:a16="http://schemas.microsoft.com/office/drawing/2014/main" id="{1CF1C30E-5C13-3114-0CE1-F625A68B3978}"/>
                </a:ext>
              </a:extLst>
            </p:cNvPr>
            <p:cNvSpPr txBox="1"/>
            <p:nvPr/>
          </p:nvSpPr>
          <p:spPr>
            <a:xfrm>
              <a:off x="11431583" y="6443"/>
              <a:ext cx="535102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bg1">
                      <a:lumMod val="75000"/>
                    </a:schemeClr>
                  </a:solidFill>
                  <a:cs typeface="Arial"/>
                </a:rPr>
                <a:t>[2]</a:t>
              </a:r>
            </a:p>
          </p:txBody>
        </p:sp>
        <p:pic>
          <p:nvPicPr>
            <p:cNvPr id="5" name="Picture 5">
              <a:extLst>
                <a:ext uri="{FF2B5EF4-FFF2-40B4-BE49-F238E27FC236}">
                  <a16:creationId xmlns:a16="http://schemas.microsoft.com/office/drawing/2014/main" id="{F5EBDC2D-B4D2-D2AE-2880-374F6CCAE71B}"/>
                </a:ext>
              </a:extLst>
            </p:cNvPr>
            <p:cNvPicPr>
              <a:picLocks noChangeAspect="1"/>
            </p:cNvPicPr>
            <p:nvPr/>
          </p:nvPicPr>
          <p:blipFill>
            <a:blip r:embed="rId3"/>
            <a:stretch>
              <a:fillRect/>
            </a:stretch>
          </p:blipFill>
          <p:spPr>
            <a:xfrm>
              <a:off x="3868748" y="86019"/>
              <a:ext cx="7515277" cy="3063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21" name="TextBox 20">
            <a:extLst>
              <a:ext uri="{FF2B5EF4-FFF2-40B4-BE49-F238E27FC236}">
                <a16:creationId xmlns:a16="http://schemas.microsoft.com/office/drawing/2014/main" id="{2011B553-240E-1EF9-9875-32892FEBEF08}"/>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Introduction</a:t>
            </a:r>
          </a:p>
        </p:txBody>
      </p:sp>
      <p:pic>
        <p:nvPicPr>
          <p:cNvPr id="23" name="Picture 22" descr="A close-up of a circuit board&#10;&#10;Description automatically generated with low confidence">
            <a:extLst>
              <a:ext uri="{FF2B5EF4-FFF2-40B4-BE49-F238E27FC236}">
                <a16:creationId xmlns:a16="http://schemas.microsoft.com/office/drawing/2014/main" id="{CC324F0B-8616-38F1-F808-AF7609764D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361" y="4029076"/>
            <a:ext cx="2690199" cy="2584579"/>
          </a:xfrm>
          <a:prstGeom prst="rect">
            <a:avLst/>
          </a:prstGeom>
        </p:spPr>
      </p:pic>
      <p:sp>
        <p:nvSpPr>
          <p:cNvPr id="24" name="TextBox 23">
            <a:extLst>
              <a:ext uri="{FF2B5EF4-FFF2-40B4-BE49-F238E27FC236}">
                <a16:creationId xmlns:a16="http://schemas.microsoft.com/office/drawing/2014/main" id="{73AD726B-4741-1975-01EF-3C44C2A5D0F0}"/>
              </a:ext>
            </a:extLst>
          </p:cNvPr>
          <p:cNvSpPr txBox="1"/>
          <p:nvPr/>
        </p:nvSpPr>
        <p:spPr>
          <a:xfrm>
            <a:off x="9076778" y="4029076"/>
            <a:ext cx="603775"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solidFill>
                  <a:schemeClr val="bg1">
                    <a:lumMod val="75000"/>
                  </a:schemeClr>
                </a:solidFill>
                <a:cs typeface="Arial"/>
              </a:rPr>
              <a:t>[3]</a:t>
            </a:r>
          </a:p>
        </p:txBody>
      </p:sp>
    </p:spTree>
    <p:extLst>
      <p:ext uri="{BB962C8B-B14F-4D97-AF65-F5344CB8AC3E}">
        <p14:creationId xmlns:p14="http://schemas.microsoft.com/office/powerpoint/2010/main" val="39276258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A8AC1-BECE-1FEE-06E3-4AA8BD31905B}"/>
              </a:ext>
            </a:extLst>
          </p:cNvPr>
          <p:cNvSpPr>
            <a:spLocks noGrp="1"/>
          </p:cNvSpPr>
          <p:nvPr>
            <p:ph type="title"/>
          </p:nvPr>
        </p:nvSpPr>
        <p:spPr/>
        <p:txBody>
          <a:bodyPr/>
          <a:lstStyle/>
          <a:p>
            <a:r>
              <a:rPr lang="en-US"/>
              <a:t>Does our design look like a Minecraft villager?</a:t>
            </a:r>
          </a:p>
        </p:txBody>
      </p:sp>
      <p:sp>
        <p:nvSpPr>
          <p:cNvPr id="5" name="TextBox 4">
            <a:extLst>
              <a:ext uri="{FF2B5EF4-FFF2-40B4-BE49-F238E27FC236}">
                <a16:creationId xmlns:a16="http://schemas.microsoft.com/office/drawing/2014/main" id="{1A369387-E24A-D071-0808-CF36046B16CA}"/>
              </a:ext>
            </a:extLst>
          </p:cNvPr>
          <p:cNvSpPr txBox="1"/>
          <p:nvPr/>
        </p:nvSpPr>
        <p:spPr>
          <a:xfrm>
            <a:off x="9052560" y="-1"/>
            <a:ext cx="3139440" cy="593367"/>
          </a:xfrm>
          <a:prstGeom prst="rect">
            <a:avLst/>
          </a:prstGeom>
          <a:noFill/>
        </p:spPr>
        <p:txBody>
          <a:bodyPr wrap="square" lIns="91440" tIns="45720" rIns="91440" bIns="45720" rtlCol="0" anchor="ctr" anchorCtr="0">
            <a:noAutofit/>
          </a:bodyPr>
          <a:lstStyle/>
          <a:p>
            <a:pPr algn="ctr"/>
            <a:r>
              <a:rPr lang="en-US">
                <a:solidFill>
                  <a:schemeClr val="lt1"/>
                </a:solidFill>
              </a:rPr>
              <a:t>Supplemental</a:t>
            </a:r>
            <a:endParaRPr lang="en-US"/>
          </a:p>
        </p:txBody>
      </p:sp>
      <p:pic>
        <p:nvPicPr>
          <p:cNvPr id="7" name="Picture 6" descr="A close-up of a computer chip&#10;&#10;Description automatically generated">
            <a:extLst>
              <a:ext uri="{FF2B5EF4-FFF2-40B4-BE49-F238E27FC236}">
                <a16:creationId xmlns:a16="http://schemas.microsoft.com/office/drawing/2014/main" id="{58B7DC75-0FE1-00AD-BE2B-FE7C97DB5DF5}"/>
              </a:ext>
            </a:extLst>
          </p:cNvPr>
          <p:cNvPicPr>
            <a:picLocks noChangeAspect="1"/>
          </p:cNvPicPr>
          <p:nvPr/>
        </p:nvPicPr>
        <p:blipFill rotWithShape="1">
          <a:blip r:embed="rId3"/>
          <a:srcRect l="3440" t="574" r="-3211" b="-383"/>
          <a:stretch/>
        </p:blipFill>
        <p:spPr>
          <a:xfrm>
            <a:off x="6847169" y="1762245"/>
            <a:ext cx="3831690" cy="4114814"/>
          </a:xfrm>
          <a:prstGeom prst="rect">
            <a:avLst/>
          </a:prstGeom>
        </p:spPr>
      </p:pic>
      <p:pic>
        <p:nvPicPr>
          <p:cNvPr id="8" name="Picture 7" descr="A pixelated face of a person&#10;&#10;Description automatically generated">
            <a:extLst>
              <a:ext uri="{FF2B5EF4-FFF2-40B4-BE49-F238E27FC236}">
                <a16:creationId xmlns:a16="http://schemas.microsoft.com/office/drawing/2014/main" id="{B3024C33-4400-AC95-433F-A0D2B1E3BA2D}"/>
              </a:ext>
            </a:extLst>
          </p:cNvPr>
          <p:cNvPicPr>
            <a:picLocks noChangeAspect="1"/>
          </p:cNvPicPr>
          <p:nvPr/>
        </p:nvPicPr>
        <p:blipFill>
          <a:blip r:embed="rId4"/>
          <a:stretch>
            <a:fillRect/>
          </a:stretch>
        </p:blipFill>
        <p:spPr>
          <a:xfrm>
            <a:off x="1260676" y="1762246"/>
            <a:ext cx="4114800" cy="4114800"/>
          </a:xfrm>
          <a:prstGeom prst="rect">
            <a:avLst/>
          </a:prstGeom>
        </p:spPr>
      </p:pic>
      <p:sp>
        <p:nvSpPr>
          <p:cNvPr id="6" name="Text Placeholder 2">
            <a:extLst>
              <a:ext uri="{FF2B5EF4-FFF2-40B4-BE49-F238E27FC236}">
                <a16:creationId xmlns:a16="http://schemas.microsoft.com/office/drawing/2014/main" id="{60E7D31A-BDE9-8735-99B1-438CB55447C9}"/>
              </a:ext>
            </a:extLst>
          </p:cNvPr>
          <p:cNvSpPr>
            <a:spLocks noGrp="1"/>
          </p:cNvSpPr>
          <p:nvPr>
            <p:ph type="body" sz="quarter" idx="11"/>
          </p:nvPr>
        </p:nvSpPr>
        <p:spPr>
          <a:xfrm>
            <a:off x="1783526" y="5879115"/>
            <a:ext cx="3070609" cy="304526"/>
          </a:xfrm>
        </p:spPr>
        <p:txBody>
          <a:bodyPr/>
          <a:lstStyle/>
          <a:p>
            <a:r>
              <a:rPr lang="en-US" b="0" baseline="30000"/>
              <a:t>https://www.minecraft.net/en-us</a:t>
            </a:r>
            <a:endParaRPr lang="en-US"/>
          </a:p>
        </p:txBody>
      </p:sp>
    </p:spTree>
    <p:extLst>
      <p:ext uri="{BB962C8B-B14F-4D97-AF65-F5344CB8AC3E}">
        <p14:creationId xmlns:p14="http://schemas.microsoft.com/office/powerpoint/2010/main" val="320564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4DC4-A16D-3191-7AB6-E77EE5266D6B}"/>
              </a:ext>
            </a:extLst>
          </p:cNvPr>
          <p:cNvSpPr>
            <a:spLocks noGrp="1"/>
          </p:cNvSpPr>
          <p:nvPr>
            <p:ph type="title"/>
          </p:nvPr>
        </p:nvSpPr>
        <p:spPr/>
        <p:txBody>
          <a:bodyPr/>
          <a:lstStyle/>
          <a:p>
            <a:r>
              <a:rPr lang="en-US"/>
              <a:t>Goals</a:t>
            </a:r>
          </a:p>
        </p:txBody>
      </p:sp>
      <p:sp>
        <p:nvSpPr>
          <p:cNvPr id="3" name="Text Placeholder 2">
            <a:extLst>
              <a:ext uri="{FF2B5EF4-FFF2-40B4-BE49-F238E27FC236}">
                <a16:creationId xmlns:a16="http://schemas.microsoft.com/office/drawing/2014/main" id="{9B7069EA-FC4B-E10B-7DB7-A449C1FE1111}"/>
              </a:ext>
            </a:extLst>
          </p:cNvPr>
          <p:cNvSpPr>
            <a:spLocks noGrp="1"/>
          </p:cNvSpPr>
          <p:nvPr>
            <p:ph type="body" sz="quarter" idx="11"/>
          </p:nvPr>
        </p:nvSpPr>
        <p:spPr/>
        <p:txBody>
          <a:bodyPr/>
          <a:lstStyle/>
          <a:p>
            <a:pPr algn="ctr"/>
            <a:r>
              <a:rPr lang="en-US"/>
              <a:t>Explore</a:t>
            </a:r>
          </a:p>
          <a:p>
            <a:pPr algn="ctr"/>
            <a:r>
              <a:rPr lang="en-US" b="0"/>
              <a:t>Modular design to test different limits of the fabrication process</a:t>
            </a:r>
          </a:p>
          <a:p>
            <a:pPr marL="342900" indent="-342900" algn="ctr">
              <a:buChar char="•"/>
            </a:pPr>
            <a:endParaRPr lang="en-US" b="0"/>
          </a:p>
          <a:p>
            <a:pPr marL="342900" indent="-342900" algn="ctr">
              <a:buChar char="•"/>
            </a:pPr>
            <a:endParaRPr lang="en-US" b="0"/>
          </a:p>
          <a:p>
            <a:pPr algn="ctr"/>
            <a:r>
              <a:rPr lang="en-US"/>
              <a:t>Learn</a:t>
            </a:r>
            <a:endParaRPr lang="en-US" b="0"/>
          </a:p>
          <a:p>
            <a:pPr algn="ctr"/>
            <a:r>
              <a:rPr lang="en-US" b="0"/>
              <a:t>Expand the knowledge base of open-source fabrication at ISU</a:t>
            </a:r>
            <a:endParaRPr lang="en-US"/>
          </a:p>
          <a:p>
            <a:pPr algn="ctr"/>
            <a:endParaRPr lang="en-US" b="0"/>
          </a:p>
          <a:p>
            <a:pPr algn="ctr"/>
            <a:endParaRPr lang="en-US" b="0"/>
          </a:p>
          <a:p>
            <a:pPr algn="ctr"/>
            <a:r>
              <a:rPr lang="en-US"/>
              <a:t>Bring-Up Plan</a:t>
            </a:r>
          </a:p>
          <a:p>
            <a:pPr algn="ctr"/>
            <a:r>
              <a:rPr lang="en-US" b="0"/>
              <a:t>Create a plan for a future group to bring-up our fabricated design</a:t>
            </a:r>
            <a:endParaRPr lang="en-US"/>
          </a:p>
        </p:txBody>
      </p:sp>
      <p:sp>
        <p:nvSpPr>
          <p:cNvPr id="4" name="Text Placeholder 3">
            <a:extLst>
              <a:ext uri="{FF2B5EF4-FFF2-40B4-BE49-F238E27FC236}">
                <a16:creationId xmlns:a16="http://schemas.microsoft.com/office/drawing/2014/main" id="{B15371C7-F102-658C-7F5F-CBAF6F4BA9D8}"/>
              </a:ext>
            </a:extLst>
          </p:cNvPr>
          <p:cNvSpPr>
            <a:spLocks noGrp="1"/>
          </p:cNvSpPr>
          <p:nvPr>
            <p:ph type="body" sz="quarter" idx="12"/>
          </p:nvPr>
        </p:nvSpPr>
        <p:spPr/>
        <p:txBody>
          <a:bodyPr/>
          <a:lstStyle/>
          <a:p>
            <a:r>
              <a:rPr lang="en-US"/>
              <a:t>p. 16</a:t>
            </a:r>
          </a:p>
        </p:txBody>
      </p:sp>
      <p:sp>
        <p:nvSpPr>
          <p:cNvPr id="6" name="TextBox 5">
            <a:extLst>
              <a:ext uri="{FF2B5EF4-FFF2-40B4-BE49-F238E27FC236}">
                <a16:creationId xmlns:a16="http://schemas.microsoft.com/office/drawing/2014/main" id="{E655B3FB-2C19-1063-9171-4F05C1FD1251}"/>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Introduction</a:t>
            </a:r>
          </a:p>
        </p:txBody>
      </p:sp>
    </p:spTree>
    <p:extLst>
      <p:ext uri="{BB962C8B-B14F-4D97-AF65-F5344CB8AC3E}">
        <p14:creationId xmlns:p14="http://schemas.microsoft.com/office/powerpoint/2010/main" val="115137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8512-DDF7-9E9A-9475-2F92FA7CCFFE}"/>
              </a:ext>
            </a:extLst>
          </p:cNvPr>
          <p:cNvSpPr>
            <a:spLocks noGrp="1"/>
          </p:cNvSpPr>
          <p:nvPr>
            <p:ph type="title"/>
          </p:nvPr>
        </p:nvSpPr>
        <p:spPr/>
        <p:txBody>
          <a:bodyPr/>
          <a:lstStyle/>
          <a:p>
            <a:r>
              <a:rPr lang="en-US"/>
              <a:t>Users</a:t>
            </a:r>
          </a:p>
        </p:txBody>
      </p:sp>
      <p:sp>
        <p:nvSpPr>
          <p:cNvPr id="4" name="Text Placeholder 3">
            <a:extLst>
              <a:ext uri="{FF2B5EF4-FFF2-40B4-BE49-F238E27FC236}">
                <a16:creationId xmlns:a16="http://schemas.microsoft.com/office/drawing/2014/main" id="{6EDEB087-5001-EBC9-FA1B-4550B755C4D9}"/>
              </a:ext>
            </a:extLst>
          </p:cNvPr>
          <p:cNvSpPr>
            <a:spLocks noGrp="1"/>
          </p:cNvSpPr>
          <p:nvPr>
            <p:ph type="body" sz="quarter" idx="12"/>
          </p:nvPr>
        </p:nvSpPr>
        <p:spPr/>
        <p:txBody>
          <a:bodyPr/>
          <a:lstStyle/>
          <a:p>
            <a:r>
              <a:rPr lang="en-US"/>
              <a:t>p. 19</a:t>
            </a:r>
          </a:p>
        </p:txBody>
      </p:sp>
      <p:sp>
        <p:nvSpPr>
          <p:cNvPr id="19" name="Rectangle: Rounded Corners 18">
            <a:extLst>
              <a:ext uri="{FF2B5EF4-FFF2-40B4-BE49-F238E27FC236}">
                <a16:creationId xmlns:a16="http://schemas.microsoft.com/office/drawing/2014/main" id="{9E91735E-AAAB-8CEA-7D0D-C43549A0EDCC}"/>
              </a:ext>
            </a:extLst>
          </p:cNvPr>
          <p:cNvSpPr/>
          <p:nvPr/>
        </p:nvSpPr>
        <p:spPr>
          <a:xfrm>
            <a:off x="7307126" y="1483543"/>
            <a:ext cx="2806791"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a:cs typeface="Arial"/>
              </a:rPr>
              <a:t>Research</a:t>
            </a:r>
            <a:endParaRPr lang="en-US">
              <a:cs typeface="Arial"/>
            </a:endParaRPr>
          </a:p>
          <a:p>
            <a:pPr algn="ctr"/>
            <a:r>
              <a:rPr lang="en-US" sz="2400">
                <a:cs typeface="Arial"/>
              </a:rPr>
              <a:t>Groups</a:t>
            </a:r>
            <a:endParaRPr lang="en-US">
              <a:cs typeface="Arial"/>
            </a:endParaRPr>
          </a:p>
        </p:txBody>
      </p:sp>
      <p:sp>
        <p:nvSpPr>
          <p:cNvPr id="22" name="Rectangle: Rounded Corners 21">
            <a:extLst>
              <a:ext uri="{FF2B5EF4-FFF2-40B4-BE49-F238E27FC236}">
                <a16:creationId xmlns:a16="http://schemas.microsoft.com/office/drawing/2014/main" id="{63C30A26-7CA0-FC15-E80D-C7A65010B958}"/>
              </a:ext>
            </a:extLst>
          </p:cNvPr>
          <p:cNvSpPr/>
          <p:nvPr/>
        </p:nvSpPr>
        <p:spPr>
          <a:xfrm>
            <a:off x="2045187" y="1483543"/>
            <a:ext cx="2806791"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a:cs typeface="Arial"/>
              </a:rPr>
              <a:t>Our Team</a:t>
            </a:r>
            <a:endParaRPr lang="en-US"/>
          </a:p>
        </p:txBody>
      </p:sp>
      <p:sp>
        <p:nvSpPr>
          <p:cNvPr id="23" name="Rectangle: Rounded Corners 22">
            <a:extLst>
              <a:ext uri="{FF2B5EF4-FFF2-40B4-BE49-F238E27FC236}">
                <a16:creationId xmlns:a16="http://schemas.microsoft.com/office/drawing/2014/main" id="{FC7C8936-C643-D844-1193-A6C59BEF8DC5}"/>
              </a:ext>
            </a:extLst>
          </p:cNvPr>
          <p:cNvSpPr/>
          <p:nvPr/>
        </p:nvSpPr>
        <p:spPr>
          <a:xfrm>
            <a:off x="7307126" y="3934462"/>
            <a:ext cx="2806791"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a:cs typeface="Arial"/>
              </a:rPr>
              <a:t>Open Source</a:t>
            </a:r>
          </a:p>
          <a:p>
            <a:pPr algn="ctr"/>
            <a:r>
              <a:rPr lang="en-US" sz="2400">
                <a:cs typeface="Arial"/>
              </a:rPr>
              <a:t>Community</a:t>
            </a:r>
          </a:p>
        </p:txBody>
      </p:sp>
      <p:sp>
        <p:nvSpPr>
          <p:cNvPr id="24" name="Rectangle: Rounded Corners 23">
            <a:extLst>
              <a:ext uri="{FF2B5EF4-FFF2-40B4-BE49-F238E27FC236}">
                <a16:creationId xmlns:a16="http://schemas.microsoft.com/office/drawing/2014/main" id="{019ACC27-2503-E896-B7C0-B4437E38B8A0}"/>
              </a:ext>
            </a:extLst>
          </p:cNvPr>
          <p:cNvSpPr/>
          <p:nvPr/>
        </p:nvSpPr>
        <p:spPr>
          <a:xfrm>
            <a:off x="2045187" y="3934462"/>
            <a:ext cx="2806791" cy="2011900"/>
          </a:xfrm>
          <a:prstGeom prst="roundRect">
            <a:avLst/>
          </a:prstGeom>
          <a:solidFill>
            <a:srgbClr val="A61C00"/>
          </a:solidFill>
          <a:ln>
            <a:solidFill>
              <a:schemeClr val="bg2">
                <a:lumMod val="40000"/>
                <a:lumOff val="6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US" sz="2400">
                <a:cs typeface="Arial"/>
              </a:rPr>
              <a:t>Future Teams</a:t>
            </a:r>
          </a:p>
        </p:txBody>
      </p:sp>
      <p:sp>
        <p:nvSpPr>
          <p:cNvPr id="5" name="TextBox 4">
            <a:extLst>
              <a:ext uri="{FF2B5EF4-FFF2-40B4-BE49-F238E27FC236}">
                <a16:creationId xmlns:a16="http://schemas.microsoft.com/office/drawing/2014/main" id="{D1E55A63-8E95-BED1-5151-316BEE360043}"/>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Introduction</a:t>
            </a:r>
          </a:p>
        </p:txBody>
      </p:sp>
    </p:spTree>
    <p:extLst>
      <p:ext uri="{BB962C8B-B14F-4D97-AF65-F5344CB8AC3E}">
        <p14:creationId xmlns:p14="http://schemas.microsoft.com/office/powerpoint/2010/main" val="139357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1C3E-03E9-FF20-DBF5-C49E605459A2}"/>
              </a:ext>
            </a:extLst>
          </p:cNvPr>
          <p:cNvSpPr>
            <a:spLocks noGrp="1"/>
          </p:cNvSpPr>
          <p:nvPr>
            <p:ph type="title"/>
          </p:nvPr>
        </p:nvSpPr>
        <p:spPr/>
        <p:txBody>
          <a:bodyPr/>
          <a:lstStyle/>
          <a:p>
            <a:r>
              <a:rPr lang="en-US"/>
              <a:t>Market Survey and Cost Estimate</a:t>
            </a:r>
          </a:p>
        </p:txBody>
      </p:sp>
      <p:sp>
        <p:nvSpPr>
          <p:cNvPr id="3" name="Text Placeholder 2">
            <a:extLst>
              <a:ext uri="{FF2B5EF4-FFF2-40B4-BE49-F238E27FC236}">
                <a16:creationId xmlns:a16="http://schemas.microsoft.com/office/drawing/2014/main" id="{7EA9AB0B-A779-BE37-638E-179F7C5BA050}"/>
              </a:ext>
            </a:extLst>
          </p:cNvPr>
          <p:cNvSpPr>
            <a:spLocks noGrp="1"/>
          </p:cNvSpPr>
          <p:nvPr>
            <p:ph type="body" sz="quarter" idx="11"/>
          </p:nvPr>
        </p:nvSpPr>
        <p:spPr>
          <a:xfrm>
            <a:off x="415598" y="1536634"/>
            <a:ext cx="11360801" cy="4605982"/>
          </a:xfrm>
        </p:spPr>
        <p:txBody>
          <a:bodyPr/>
          <a:lstStyle/>
          <a:p>
            <a:r>
              <a:rPr lang="en-US"/>
              <a:t>Production Run</a:t>
            </a:r>
          </a:p>
          <a:p>
            <a:pPr marL="342900" indent="-342900">
              <a:buFont typeface="Arial,Sans-Serif"/>
              <a:buChar char="•"/>
            </a:pPr>
            <a:r>
              <a:rPr lang="en-US" b="0"/>
              <a:t>~$1M for full ASIC</a:t>
            </a:r>
            <a:endParaRPr lang="en-US" b="0" baseline="30000"/>
          </a:p>
          <a:p>
            <a:endParaRPr lang="en-US" b="0"/>
          </a:p>
          <a:p>
            <a:r>
              <a:rPr lang="en-US"/>
              <a:t>Multi-Project Wafer</a:t>
            </a:r>
            <a:endParaRPr lang="en-US" b="0"/>
          </a:p>
          <a:p>
            <a:pPr marL="342900" indent="-342900">
              <a:buFont typeface="Arial"/>
              <a:buChar char="•"/>
            </a:pPr>
            <a:r>
              <a:rPr lang="en-US" b="0" err="1"/>
              <a:t>OpenMPW</a:t>
            </a:r>
            <a:r>
              <a:rPr lang="en-US" b="0"/>
              <a:t> – </a:t>
            </a:r>
            <a:r>
              <a:rPr lang="en-US" b="0" err="1"/>
              <a:t>eFabless</a:t>
            </a:r>
            <a:r>
              <a:rPr lang="en-US" b="0"/>
              <a:t>, open-source, funded by Google</a:t>
            </a:r>
          </a:p>
          <a:p>
            <a:pPr marL="342900" indent="-342900">
              <a:buChar char="•"/>
            </a:pPr>
            <a:r>
              <a:rPr lang="en-US" b="0" err="1"/>
              <a:t>ChipIgnite</a:t>
            </a:r>
            <a:r>
              <a:rPr lang="en-US" b="0"/>
              <a:t> – </a:t>
            </a:r>
            <a:r>
              <a:rPr lang="en-US" b="0" err="1"/>
              <a:t>eFabless</a:t>
            </a:r>
            <a:r>
              <a:rPr lang="en-US" b="0"/>
              <a:t>, paid ($9,750/project, 10mm</a:t>
            </a:r>
            <a:r>
              <a:rPr lang="en-US" b="0" baseline="30000"/>
              <a:t>2</a:t>
            </a:r>
            <a:r>
              <a:rPr lang="en-US" b="0"/>
              <a:t>, 4-5 months)</a:t>
            </a:r>
            <a:endParaRPr lang="en-US" sz="1600" b="0" baseline="30000"/>
          </a:p>
          <a:p>
            <a:pPr marL="342900" indent="-342900">
              <a:buChar char="•"/>
            </a:pPr>
            <a:r>
              <a:rPr lang="en-US" b="0"/>
              <a:t>Muse Semiconductor – TSMC, paid ($1,250/mm</a:t>
            </a:r>
            <a:r>
              <a:rPr lang="en-US" b="0" baseline="30000"/>
              <a:t>2</a:t>
            </a:r>
            <a:r>
              <a:rPr lang="en-US" b="0"/>
              <a:t>, 42 days)</a:t>
            </a:r>
          </a:p>
          <a:p>
            <a:endParaRPr lang="en-US" b="0"/>
          </a:p>
          <a:p>
            <a:r>
              <a:rPr lang="en-US"/>
              <a:t>Our Cost</a:t>
            </a:r>
            <a:endParaRPr lang="en-US" b="0"/>
          </a:p>
          <a:p>
            <a:pPr marL="342900" indent="-342900">
              <a:buFont typeface="Arial,Sans-Serif"/>
              <a:buChar char="•"/>
            </a:pPr>
            <a:r>
              <a:rPr lang="en-US" b="0"/>
              <a:t>All design tools are open source</a:t>
            </a:r>
          </a:p>
          <a:p>
            <a:pPr marL="342900" indent="-342900">
              <a:buFont typeface="Arial,Sans-Serif"/>
              <a:buChar char="•"/>
            </a:pPr>
            <a:r>
              <a:rPr lang="en-US" b="0"/>
              <a:t>Only real cost of the project is our time</a:t>
            </a:r>
          </a:p>
          <a:p>
            <a:pPr marL="342900" indent="-342900">
              <a:buChar char="•"/>
            </a:pPr>
            <a:endParaRPr lang="en-US" b="0"/>
          </a:p>
          <a:p>
            <a:pPr marL="342900" indent="-342900">
              <a:buChar char="•"/>
            </a:pPr>
            <a:endParaRPr lang="en-US" sz="1600" b="0" baseline="30000"/>
          </a:p>
          <a:p>
            <a:pPr marL="342900" indent="-342900">
              <a:buChar char="•"/>
            </a:pPr>
            <a:endParaRPr lang="en-US" sz="1600" b="0" baseline="30000"/>
          </a:p>
          <a:p>
            <a:pPr marL="342900" indent="-342900">
              <a:buChar char="•"/>
            </a:pPr>
            <a:endParaRPr lang="en-US" sz="1600" b="0" baseline="30000"/>
          </a:p>
          <a:p>
            <a:endParaRPr lang="en-US" b="0"/>
          </a:p>
          <a:p>
            <a:endParaRPr lang="en-US" b="0"/>
          </a:p>
        </p:txBody>
      </p:sp>
      <p:sp>
        <p:nvSpPr>
          <p:cNvPr id="4" name="Text Placeholder 3">
            <a:extLst>
              <a:ext uri="{FF2B5EF4-FFF2-40B4-BE49-F238E27FC236}">
                <a16:creationId xmlns:a16="http://schemas.microsoft.com/office/drawing/2014/main" id="{861DF4DC-6B8B-77F6-FB62-857B1263799F}"/>
              </a:ext>
            </a:extLst>
          </p:cNvPr>
          <p:cNvSpPr>
            <a:spLocks noGrp="1"/>
          </p:cNvSpPr>
          <p:nvPr>
            <p:ph type="body" sz="quarter" idx="12"/>
          </p:nvPr>
        </p:nvSpPr>
        <p:spPr/>
        <p:txBody>
          <a:bodyPr/>
          <a:lstStyle/>
          <a:p>
            <a:r>
              <a:rPr lang="en-US"/>
              <a:t>p. 20</a:t>
            </a:r>
          </a:p>
        </p:txBody>
      </p:sp>
      <p:sp>
        <p:nvSpPr>
          <p:cNvPr id="5" name="TextBox 4">
            <a:extLst>
              <a:ext uri="{FF2B5EF4-FFF2-40B4-BE49-F238E27FC236}">
                <a16:creationId xmlns:a16="http://schemas.microsoft.com/office/drawing/2014/main" id="{E782237A-E737-C06D-1B2E-2D2F54CC6F07}"/>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Introduction</a:t>
            </a:r>
          </a:p>
        </p:txBody>
      </p:sp>
    </p:spTree>
    <p:extLst>
      <p:ext uri="{BB962C8B-B14F-4D97-AF65-F5344CB8AC3E}">
        <p14:creationId xmlns:p14="http://schemas.microsoft.com/office/powerpoint/2010/main" val="399725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4;p26">
            <a:extLst>
              <a:ext uri="{FF2B5EF4-FFF2-40B4-BE49-F238E27FC236}">
                <a16:creationId xmlns:a16="http://schemas.microsoft.com/office/drawing/2014/main" id="{0384ABBC-DF41-79B2-1563-DDF481F573ED}"/>
              </a:ext>
            </a:extLst>
          </p:cNvPr>
          <p:cNvSpPr txBox="1">
            <a:spLocks noGrp="1"/>
          </p:cNvSpPr>
          <p:nvPr>
            <p:ph type="ctrTitle" idx="4294967295"/>
          </p:nvPr>
        </p:nvSpPr>
        <p:spPr>
          <a:xfrm>
            <a:off x="63324" y="3089641"/>
            <a:ext cx="6071443" cy="545534"/>
          </a:xfrm>
          <a:prstGeom prst="rect">
            <a:avLst/>
          </a:prstGeom>
        </p:spPr>
        <p:txBody>
          <a:bodyPr spcFirstLastPara="1" wrap="square" lIns="121900" tIns="121900" rIns="121900" bIns="121900" anchor="ctr" anchorCtr="0">
            <a:noAutofit/>
          </a:bodyPr>
          <a:lstStyle/>
          <a:p>
            <a:pPr algn="ctr"/>
            <a:r>
              <a:rPr lang="en" sz="6000">
                <a:solidFill>
                  <a:srgbClr val="CC4125"/>
                </a:solidFill>
                <a:latin typeface="Barlow Condensed"/>
              </a:rPr>
              <a:t>Design</a:t>
            </a:r>
            <a:endParaRPr lang="en-US"/>
          </a:p>
        </p:txBody>
      </p:sp>
      <p:sp>
        <p:nvSpPr>
          <p:cNvPr id="7" name="Google Shape;225;p26">
            <a:extLst>
              <a:ext uri="{FF2B5EF4-FFF2-40B4-BE49-F238E27FC236}">
                <a16:creationId xmlns:a16="http://schemas.microsoft.com/office/drawing/2014/main" id="{7A5BBB19-F62B-A7C3-42E8-7610E32E17CD}"/>
              </a:ext>
            </a:extLst>
          </p:cNvPr>
          <p:cNvSpPr txBox="1"/>
          <p:nvPr/>
        </p:nvSpPr>
        <p:spPr>
          <a:xfrm>
            <a:off x="6932500" y="3538134"/>
            <a:ext cx="4423979" cy="1786241"/>
          </a:xfrm>
          <a:prstGeom prst="rect">
            <a:avLst/>
          </a:prstGeom>
          <a:noFill/>
          <a:ln>
            <a:noFill/>
          </a:ln>
        </p:spPr>
        <p:txBody>
          <a:bodyPr spcFirstLastPara="1" wrap="square" lIns="121900" tIns="121900" rIns="121900" bIns="121900" anchor="t" anchorCtr="0">
            <a:noAutofit/>
          </a:bodyPr>
          <a:lstStyle/>
          <a:p>
            <a:r>
              <a:rPr lang="en-US" sz="2500">
                <a:solidFill>
                  <a:srgbClr val="999999"/>
                </a:solidFill>
                <a:latin typeface="Arial"/>
                <a:ea typeface="Arvo"/>
                <a:cs typeface="Arial"/>
              </a:rPr>
              <a:t>Design Requirements</a:t>
            </a:r>
          </a:p>
          <a:p>
            <a:r>
              <a:rPr lang="en-US" sz="2500">
                <a:solidFill>
                  <a:srgbClr val="999999"/>
                </a:solidFill>
                <a:latin typeface="Arial"/>
                <a:cs typeface="Arial"/>
              </a:rPr>
              <a:t>Top Level Design</a:t>
            </a:r>
          </a:p>
          <a:p>
            <a:r>
              <a:rPr lang="en-US" sz="2500">
                <a:solidFill>
                  <a:srgbClr val="999999"/>
                </a:solidFill>
                <a:latin typeface="Arial"/>
                <a:cs typeface="Arial"/>
              </a:rPr>
              <a:t>Module Descriptions</a:t>
            </a:r>
            <a:endParaRPr lang="en"/>
          </a:p>
          <a:p>
            <a:endParaRPr lang="en" sz="2533">
              <a:solidFill>
                <a:srgbClr val="D9D9D9"/>
              </a:solidFill>
              <a:latin typeface="Arvo"/>
              <a:ea typeface="Arvo"/>
              <a:cs typeface="Arial"/>
            </a:endParaRPr>
          </a:p>
          <a:p>
            <a:endParaRPr lang="en" sz="2533">
              <a:solidFill>
                <a:srgbClr val="D9D9D9"/>
              </a:solidFill>
              <a:latin typeface="Arvo"/>
              <a:ea typeface="Arvo"/>
              <a:cs typeface="Arvo"/>
            </a:endParaRPr>
          </a:p>
          <a:p>
            <a:endParaRPr lang="en-US" sz="2533">
              <a:solidFill>
                <a:srgbClr val="D9D9D9"/>
              </a:solidFill>
              <a:latin typeface="Arvo"/>
              <a:ea typeface="Arvo"/>
              <a:cs typeface="Arvo"/>
            </a:endParaRPr>
          </a:p>
          <a:p>
            <a:endParaRPr lang="en-US" sz="2533">
              <a:solidFill>
                <a:srgbClr val="D9D9D9"/>
              </a:solidFill>
              <a:latin typeface="Arvo"/>
              <a:ea typeface="Arvo"/>
              <a:cs typeface="Arvo"/>
            </a:endParaRPr>
          </a:p>
        </p:txBody>
      </p:sp>
      <p:sp>
        <p:nvSpPr>
          <p:cNvPr id="2" name="TextBox 1">
            <a:extLst>
              <a:ext uri="{FF2B5EF4-FFF2-40B4-BE49-F238E27FC236}">
                <a16:creationId xmlns:a16="http://schemas.microsoft.com/office/drawing/2014/main" id="{074F08EF-832D-EA14-0827-3E58E7E518C7}"/>
              </a:ext>
            </a:extLst>
          </p:cNvPr>
          <p:cNvSpPr txBox="1"/>
          <p:nvPr/>
        </p:nvSpPr>
        <p:spPr>
          <a:xfrm>
            <a:off x="2250897" y="3771809"/>
            <a:ext cx="1696298" cy="477054"/>
          </a:xfrm>
          <a:prstGeom prst="rect">
            <a:avLst/>
          </a:prstGeom>
          <a:noFill/>
        </p:spPr>
        <p:txBody>
          <a:bodyPr wrap="none" rtlCol="0">
            <a:spAutoFit/>
          </a:bodyPr>
          <a:lstStyle/>
          <a:p>
            <a:pPr algn="ctr"/>
            <a:r>
              <a:rPr lang="en-US" sz="2500">
                <a:solidFill>
                  <a:schemeClr val="tx2">
                    <a:lumMod val="75000"/>
                  </a:schemeClr>
                </a:solidFill>
                <a:latin typeface="Arial"/>
                <a:cs typeface="Arial"/>
              </a:rPr>
              <a:t>Will Galles</a:t>
            </a:r>
          </a:p>
        </p:txBody>
      </p:sp>
    </p:spTree>
    <p:extLst>
      <p:ext uri="{BB962C8B-B14F-4D97-AF65-F5344CB8AC3E}">
        <p14:creationId xmlns:p14="http://schemas.microsoft.com/office/powerpoint/2010/main" val="301658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2E9C-3854-C68C-81FB-AA328EB6C53D}"/>
              </a:ext>
            </a:extLst>
          </p:cNvPr>
          <p:cNvSpPr>
            <a:spLocks noGrp="1"/>
          </p:cNvSpPr>
          <p:nvPr>
            <p:ph type="title"/>
          </p:nvPr>
        </p:nvSpPr>
        <p:spPr/>
        <p:txBody>
          <a:bodyPr/>
          <a:lstStyle/>
          <a:p>
            <a:r>
              <a:rPr lang="en-US"/>
              <a:t>Technical Design Requirements</a:t>
            </a:r>
          </a:p>
        </p:txBody>
      </p:sp>
      <p:sp>
        <p:nvSpPr>
          <p:cNvPr id="3" name="Text Placeholder 2">
            <a:extLst>
              <a:ext uri="{FF2B5EF4-FFF2-40B4-BE49-F238E27FC236}">
                <a16:creationId xmlns:a16="http://schemas.microsoft.com/office/drawing/2014/main" id="{46637252-04F2-988F-1905-47B4882D8AC4}"/>
              </a:ext>
            </a:extLst>
          </p:cNvPr>
          <p:cNvSpPr>
            <a:spLocks noGrp="1"/>
          </p:cNvSpPr>
          <p:nvPr>
            <p:ph type="body" sz="quarter" idx="11"/>
          </p:nvPr>
        </p:nvSpPr>
        <p:spPr>
          <a:xfrm>
            <a:off x="415598" y="1536634"/>
            <a:ext cx="8689521" cy="4555200"/>
          </a:xfrm>
        </p:spPr>
        <p:txBody>
          <a:bodyPr/>
          <a:lstStyle/>
          <a:p>
            <a:pPr marL="342900" indent="-342900">
              <a:buChar char="•"/>
            </a:pPr>
            <a:r>
              <a:rPr lang="en-US" b="0"/>
              <a:t>Create a modular design that would allow for a wide array of operations to take place</a:t>
            </a:r>
          </a:p>
          <a:p>
            <a:pPr marL="342900" indent="-342900">
              <a:buChar char="•"/>
            </a:pPr>
            <a:endParaRPr lang="en-US" b="0"/>
          </a:p>
          <a:p>
            <a:pPr marL="342900" indent="-342900">
              <a:buChar char="•"/>
            </a:pPr>
            <a:r>
              <a:rPr lang="en-US" b="0"/>
              <a:t>Create a redundant system that would still be able to operate if there was a manufacturing failure</a:t>
            </a:r>
          </a:p>
          <a:p>
            <a:pPr marL="342900" indent="-342900">
              <a:buChar char="•"/>
            </a:pPr>
            <a:endParaRPr lang="en-US" b="0"/>
          </a:p>
          <a:p>
            <a:pPr marL="342900" indent="-342900">
              <a:buChar char="•"/>
            </a:pPr>
            <a:r>
              <a:rPr lang="en-US" b="0"/>
              <a:t>Explore new technologies and processes that had not been explored by previous teams</a:t>
            </a:r>
          </a:p>
        </p:txBody>
      </p:sp>
      <p:sp>
        <p:nvSpPr>
          <p:cNvPr id="4" name="Text Placeholder 3">
            <a:extLst>
              <a:ext uri="{FF2B5EF4-FFF2-40B4-BE49-F238E27FC236}">
                <a16:creationId xmlns:a16="http://schemas.microsoft.com/office/drawing/2014/main" id="{910DED2C-A95A-7814-9942-1FE3E2D820E4}"/>
              </a:ext>
            </a:extLst>
          </p:cNvPr>
          <p:cNvSpPr>
            <a:spLocks noGrp="1"/>
          </p:cNvSpPr>
          <p:nvPr>
            <p:ph type="body" sz="quarter" idx="12"/>
          </p:nvPr>
        </p:nvSpPr>
        <p:spPr/>
        <p:txBody>
          <a:bodyPr/>
          <a:lstStyle/>
          <a:p>
            <a:pPr>
              <a:lnSpc>
                <a:spcPct val="114999"/>
              </a:lnSpc>
            </a:pPr>
            <a:r>
              <a:rPr lang="en-US">
                <a:cs typeface="Arial"/>
              </a:rPr>
              <a:t>p. 16-18</a:t>
            </a:r>
          </a:p>
        </p:txBody>
      </p:sp>
      <p:sp>
        <p:nvSpPr>
          <p:cNvPr id="5" name="TextBox 4">
            <a:extLst>
              <a:ext uri="{FF2B5EF4-FFF2-40B4-BE49-F238E27FC236}">
                <a16:creationId xmlns:a16="http://schemas.microsoft.com/office/drawing/2014/main" id="{63B9F9A8-8EE4-D10F-CBAC-A6C632CCEF26}"/>
              </a:ext>
            </a:extLst>
          </p:cNvPr>
          <p:cNvSpPr txBox="1"/>
          <p:nvPr/>
        </p:nvSpPr>
        <p:spPr>
          <a:xfrm>
            <a:off x="9052560" y="-1"/>
            <a:ext cx="3139440" cy="593367"/>
          </a:xfrm>
          <a:prstGeom prst="rect">
            <a:avLst/>
          </a:prstGeom>
          <a:noFill/>
        </p:spPr>
        <p:txBody>
          <a:bodyPr wrap="square" rtlCol="0" anchor="ctr" anchorCtr="0">
            <a:noAutofit/>
          </a:bodyPr>
          <a:lstStyle/>
          <a:p>
            <a:pPr algn="ctr"/>
            <a:r>
              <a:rPr lang="en-US">
                <a:solidFill>
                  <a:schemeClr val="lt1"/>
                </a:solidFill>
              </a:rPr>
              <a:t>Design</a:t>
            </a:r>
          </a:p>
        </p:txBody>
      </p:sp>
    </p:spTree>
    <p:extLst>
      <p:ext uri="{BB962C8B-B14F-4D97-AF65-F5344CB8AC3E}">
        <p14:creationId xmlns:p14="http://schemas.microsoft.com/office/powerpoint/2010/main" val="267033414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F9807EAE6E9A4ABD01EE96E1A5A618" ma:contentTypeVersion="15" ma:contentTypeDescription="Create a new document." ma:contentTypeScope="" ma:versionID="fa32b0bce6316a1879cd3c702df479ed">
  <xsd:schema xmlns:xsd="http://www.w3.org/2001/XMLSchema" xmlns:xs="http://www.w3.org/2001/XMLSchema" xmlns:p="http://schemas.microsoft.com/office/2006/metadata/properties" xmlns:ns2="df22aca0-702f-409b-b6c4-3806553bb646" xmlns:ns3="ddbbbe1a-0c95-4b65-88b9-f9399cb8823a" targetNamespace="http://schemas.microsoft.com/office/2006/metadata/properties" ma:root="true" ma:fieldsID="2a92e163404b597c851dd344ace74288" ns2:_="" ns3:_="">
    <xsd:import namespace="df22aca0-702f-409b-b6c4-3806553bb646"/>
    <xsd:import namespace="ddbbbe1a-0c95-4b65-88b9-f9399cb8823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22aca0-702f-409b-b6c4-3806553bb6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de203d1-7cfb-462f-9308-eb621c314a9e"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bbbe1a-0c95-4b65-88b9-f9399cb8823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f9ebdbb-7100-4103-817f-30b832cd4d2a}" ma:internalName="TaxCatchAll" ma:showField="CatchAllData" ma:web="ddbbbe1a-0c95-4b65-88b9-f9399cb8823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bbbe1a-0c95-4b65-88b9-f9399cb8823a" xsi:nil="true"/>
    <lcf76f155ced4ddcb4097134ff3c332f xmlns="df22aca0-702f-409b-b6c4-3806553bb6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962B29-C9D7-4FCC-BE65-9499C875F1FC}">
  <ds:schemaRefs>
    <ds:schemaRef ds:uri="http://schemas.microsoft.com/sharepoint/v3/contenttype/forms"/>
  </ds:schemaRefs>
</ds:datastoreItem>
</file>

<file path=customXml/itemProps2.xml><?xml version="1.0" encoding="utf-8"?>
<ds:datastoreItem xmlns:ds="http://schemas.openxmlformats.org/officeDocument/2006/customXml" ds:itemID="{D7A7DE89-1E84-4FB0-8AD0-C3035DF45FD6}">
  <ds:schemaRefs>
    <ds:schemaRef ds:uri="ddbbbe1a-0c95-4b65-88b9-f9399cb8823a"/>
    <ds:schemaRef ds:uri="df22aca0-702f-409b-b6c4-3806553bb6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8B1233-8F90-41E0-B463-9761EF03A33F}">
  <ds:schemaRefs>
    <ds:schemaRef ds:uri="ddbbbe1a-0c95-4b65-88b9-f9399cb8823a"/>
    <ds:schemaRef ds:uri="df22aca0-702f-409b-b6c4-3806553bb6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40</Slides>
  <Notes>36</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Simple Light</vt:lpstr>
      <vt:lpstr>Digital ASIC Design Industry Panel Presentation  </vt:lpstr>
      <vt:lpstr>Introduction</vt:lpstr>
      <vt:lpstr>Problem Statement</vt:lpstr>
      <vt:lpstr>OpenMPW</vt:lpstr>
      <vt:lpstr>Goals</vt:lpstr>
      <vt:lpstr>Users</vt:lpstr>
      <vt:lpstr>Market Survey and Cost Estimate</vt:lpstr>
      <vt:lpstr>Design</vt:lpstr>
      <vt:lpstr>Technical Design Requirements</vt:lpstr>
      <vt:lpstr>Wishbone Test Module</vt:lpstr>
      <vt:lpstr>DSP Accelerator Module</vt:lpstr>
      <vt:lpstr>Backdoor SPI Module</vt:lpstr>
      <vt:lpstr>Clock Module</vt:lpstr>
      <vt:lpstr>Standard Cell &amp; Custom Cell</vt:lpstr>
      <vt:lpstr>Test Overview</vt:lpstr>
      <vt:lpstr>Platforms Used</vt:lpstr>
      <vt:lpstr>Test Plan</vt:lpstr>
      <vt:lpstr>Implementation</vt:lpstr>
      <vt:lpstr>Overview</vt:lpstr>
      <vt:lpstr>Behavioral RTL</vt:lpstr>
      <vt:lpstr>Custom Cell</vt:lpstr>
      <vt:lpstr>SRAM</vt:lpstr>
      <vt:lpstr>Project Deliverables</vt:lpstr>
      <vt:lpstr>Deliverable 1 – Functional Design</vt:lpstr>
      <vt:lpstr>Deliverable 1 – Precheck Pass</vt:lpstr>
      <vt:lpstr>Deliverable 2 – Caravel User Guide </vt:lpstr>
      <vt:lpstr>Deliverable 3 – Bring-Up Plan </vt:lpstr>
      <vt:lpstr>Conclusion</vt:lpstr>
      <vt:lpstr>Potential Risks Identified in Semester 1</vt:lpstr>
      <vt:lpstr>Challenges</vt:lpstr>
      <vt:lpstr>Future Work</vt:lpstr>
      <vt:lpstr>Final Summary</vt:lpstr>
      <vt:lpstr>References</vt:lpstr>
      <vt:lpstr>Questions?</vt:lpstr>
      <vt:lpstr>Supplemental Material</vt:lpstr>
      <vt:lpstr>Constraints</vt:lpstr>
      <vt:lpstr>Backdoor SPI Module</vt:lpstr>
      <vt:lpstr>Voice Road Noise Isolation Accelerator Module (DSP)</vt:lpstr>
      <vt:lpstr>PowerPoint Presentation</vt:lpstr>
      <vt:lpstr>Does our design look like a Minecraft villager?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2013-07-15T20:26:40Z</dcterms:created>
  <dcterms:modified xsi:type="dcterms:W3CDTF">2023-12-03T20:06:37Z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0x01010031F9807EAE6E9A4ABD01EE96E1A5A618</vt:lpwstr>
  </property>
  <property fmtid="{D5CDD505-2E9C-101B-9397-08002B2CF9AE}" pid="3" name="MediaServiceImageTags">
    <vt:lpwstr/>
  </property>
</Properties>
</file>