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sldIdLst>
    <p:sldId id="284" r:id="rId5"/>
    <p:sldId id="291" r:id="rId6"/>
    <p:sldId id="306" r:id="rId7"/>
    <p:sldId id="330" r:id="rId8"/>
    <p:sldId id="307" r:id="rId9"/>
    <p:sldId id="308" r:id="rId10"/>
    <p:sldId id="309" r:id="rId11"/>
    <p:sldId id="310" r:id="rId12"/>
    <p:sldId id="293" r:id="rId13"/>
    <p:sldId id="332" r:id="rId14"/>
    <p:sldId id="324" r:id="rId15"/>
    <p:sldId id="323" r:id="rId16"/>
    <p:sldId id="321" r:id="rId17"/>
    <p:sldId id="317" r:id="rId18"/>
    <p:sldId id="329" r:id="rId19"/>
    <p:sldId id="294" r:id="rId20"/>
    <p:sldId id="311" r:id="rId21"/>
    <p:sldId id="312" r:id="rId22"/>
    <p:sldId id="313" r:id="rId23"/>
    <p:sldId id="320" r:id="rId24"/>
    <p:sldId id="295" r:id="rId25"/>
    <p:sldId id="316" r:id="rId26"/>
    <p:sldId id="326" r:id="rId27"/>
    <p:sldId id="328" r:id="rId28"/>
    <p:sldId id="333" r:id="rId29"/>
    <p:sldId id="331" r:id="rId30"/>
    <p:sldId id="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D452E1-FC4F-474B-E978-100DB31A4B02}" name="Galles, Will N" initials="GN" userId="S::wngalles@iastate.edu::baab4952-1140-4e13-ac04-b580ca9d6271" providerId="AD"/>
  <p188:author id="{4B0771F3-C59A-6797-EF0F-39324E1A1F2A}" name="Ling, Gregory" initials="LG" userId="S::gling@iastate.edu::a8865a4c-9948-4007-9efe-c19fdfb6a2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B1200"/>
    <a:srgbClr val="B30000"/>
    <a:srgbClr val="911800"/>
    <a:srgbClr val="A6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946EC-68C5-4E01-BC0F-950913E21F81}" v="9" dt="2023-05-03T19:49:19.872"/>
    <p1510:client id="{75A43F9D-276C-3E42-BB63-384B082BADC0}" v="2677" dt="2023-05-04T13:02:53.292"/>
    <p1510:client id="{C81AED96-7C71-417A-A5E9-713EBCA67345}" v="10" dt="2023-05-03T19:52:59.494"/>
    <p1510:client id="{D73FC18B-1136-482C-A78A-28B8AFB55A35}" v="17" dt="2023-05-03T15:09:15.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8"/>
    <p:restoredTop sz="94687"/>
  </p:normalViewPr>
  <p:slideViewPr>
    <p:cSldViewPr snapToGrid="0">
      <p:cViewPr varScale="1">
        <p:scale>
          <a:sx n="159" d="100"/>
          <a:sy n="159" d="100"/>
        </p:scale>
        <p:origin x="20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fele, Jackson M" userId="S::jmhafele@iastate.edu::61072efc-f628-4d19-8dbb-6b66f22aff51" providerId="AD" clId="Web-{EC0CEE2A-55F8-421C-AE9C-6E02F7C78352}"/>
    <pc:docChg chg="modSld">
      <pc:chgData name="Hafele, Jackson M" userId="S::jmhafele@iastate.edu::61072efc-f628-4d19-8dbb-6b66f22aff51" providerId="AD" clId="Web-{EC0CEE2A-55F8-421C-AE9C-6E02F7C78352}" dt="2023-05-02T19:49:22.657" v="9" actId="1076"/>
      <pc:docMkLst>
        <pc:docMk/>
      </pc:docMkLst>
      <pc:sldChg chg="addSp delSp modSp">
        <pc:chgData name="Hafele, Jackson M" userId="S::jmhafele@iastate.edu::61072efc-f628-4d19-8dbb-6b66f22aff51" providerId="AD" clId="Web-{EC0CEE2A-55F8-421C-AE9C-6E02F7C78352}" dt="2023-05-02T19:49:22.657" v="9" actId="1076"/>
        <pc:sldMkLst>
          <pc:docMk/>
          <pc:sldMk cId="2272166069" sldId="321"/>
        </pc:sldMkLst>
        <pc:picChg chg="del">
          <ac:chgData name="Hafele, Jackson M" userId="S::jmhafele@iastate.edu::61072efc-f628-4d19-8dbb-6b66f22aff51" providerId="AD" clId="Web-{EC0CEE2A-55F8-421C-AE9C-6E02F7C78352}" dt="2023-05-02T19:48:39.515" v="0"/>
          <ac:picMkLst>
            <pc:docMk/>
            <pc:sldMk cId="2272166069" sldId="321"/>
            <ac:picMk id="3" creationId="{225C229B-BC2E-E70F-BA9D-EDCB30A9C866}"/>
          </ac:picMkLst>
        </pc:picChg>
        <pc:picChg chg="add mod">
          <ac:chgData name="Hafele, Jackson M" userId="S::jmhafele@iastate.edu::61072efc-f628-4d19-8dbb-6b66f22aff51" providerId="AD" clId="Web-{EC0CEE2A-55F8-421C-AE9C-6E02F7C78352}" dt="2023-05-02T19:49:22.657" v="9" actId="1076"/>
          <ac:picMkLst>
            <pc:docMk/>
            <pc:sldMk cId="2272166069" sldId="321"/>
            <ac:picMk id="5" creationId="{7090BE99-2353-8A43-8A63-4CAB3F9CD685}"/>
          </ac:picMkLst>
        </pc:picChg>
        <pc:picChg chg="mod">
          <ac:chgData name="Hafele, Jackson M" userId="S::jmhafele@iastate.edu::61072efc-f628-4d19-8dbb-6b66f22aff51" providerId="AD" clId="Web-{EC0CEE2A-55F8-421C-AE9C-6E02F7C78352}" dt="2023-05-02T19:49:21.282" v="8" actId="14100"/>
          <ac:picMkLst>
            <pc:docMk/>
            <pc:sldMk cId="2272166069" sldId="321"/>
            <ac:picMk id="6" creationId="{72948F7F-6602-CE70-4511-67DC05C99AA2}"/>
          </ac:picMkLst>
        </pc:picChg>
      </pc:sldChg>
    </pc:docChg>
  </pc:docChgLst>
  <pc:docChgLst>
    <pc:chgData name="Galles, Will N" userId="S::wngalles@iastate.edu::baab4952-1140-4e13-ac04-b580ca9d6271" providerId="AD" clId="Web-{D03B5EE3-4408-4C4C-9BDE-F2C44FDC5021}"/>
    <pc:docChg chg="modSld">
      <pc:chgData name="Galles, Will N" userId="S::wngalles@iastate.edu::baab4952-1140-4e13-ac04-b580ca9d6271" providerId="AD" clId="Web-{D03B5EE3-4408-4C4C-9BDE-F2C44FDC5021}" dt="2023-05-02T18:42:50.031" v="44" actId="1076"/>
      <pc:docMkLst>
        <pc:docMk/>
      </pc:docMkLst>
      <pc:sldChg chg="addSp delSp modSp">
        <pc:chgData name="Galles, Will N" userId="S::wngalles@iastate.edu::baab4952-1140-4e13-ac04-b580ca9d6271" providerId="AD" clId="Web-{D03B5EE3-4408-4C4C-9BDE-F2C44FDC5021}" dt="2023-05-02T18:36:34.351" v="28" actId="1076"/>
        <pc:sldMkLst>
          <pc:docMk/>
          <pc:sldMk cId="1288743768" sldId="316"/>
        </pc:sldMkLst>
        <pc:spChg chg="del mod">
          <ac:chgData name="Galles, Will N" userId="S::wngalles@iastate.edu::baab4952-1140-4e13-ac04-b580ca9d6271" providerId="AD" clId="Web-{D03B5EE3-4408-4C4C-9BDE-F2C44FDC5021}" dt="2023-05-02T18:32:44.393" v="1"/>
          <ac:spMkLst>
            <pc:docMk/>
            <pc:sldMk cId="1288743768" sldId="316"/>
            <ac:spMk id="3" creationId="{1536A32C-A533-F47F-6F11-0325B8C1EB6E}"/>
          </ac:spMkLst>
        </pc:spChg>
        <pc:picChg chg="add del mod">
          <ac:chgData name="Galles, Will N" userId="S::wngalles@iastate.edu::baab4952-1140-4e13-ac04-b580ca9d6271" providerId="AD" clId="Web-{D03B5EE3-4408-4C4C-9BDE-F2C44FDC5021}" dt="2023-05-02T18:34:40.286" v="15"/>
          <ac:picMkLst>
            <pc:docMk/>
            <pc:sldMk cId="1288743768" sldId="316"/>
            <ac:picMk id="5" creationId="{8E2251C3-3880-3664-D43B-C4A418374CA5}"/>
          </ac:picMkLst>
        </pc:picChg>
        <pc:picChg chg="del mod">
          <ac:chgData name="Galles, Will N" userId="S::wngalles@iastate.edu::baab4952-1140-4e13-ac04-b580ca9d6271" providerId="AD" clId="Web-{D03B5EE3-4408-4C4C-9BDE-F2C44FDC5021}" dt="2023-05-02T18:33:57.394" v="5"/>
          <ac:picMkLst>
            <pc:docMk/>
            <pc:sldMk cId="1288743768" sldId="316"/>
            <ac:picMk id="6" creationId="{17259315-C555-F7FF-F7DC-E2D7BB6A29BB}"/>
          </ac:picMkLst>
        </pc:picChg>
        <pc:picChg chg="add del mod">
          <ac:chgData name="Galles, Will N" userId="S::wngalles@iastate.edu::baab4952-1140-4e13-ac04-b580ca9d6271" providerId="AD" clId="Web-{D03B5EE3-4408-4C4C-9BDE-F2C44FDC5021}" dt="2023-05-02T18:36:21.741" v="22"/>
          <ac:picMkLst>
            <pc:docMk/>
            <pc:sldMk cId="1288743768" sldId="316"/>
            <ac:picMk id="7" creationId="{D704E129-F0C9-773C-4B89-6440A831C32B}"/>
          </ac:picMkLst>
        </pc:picChg>
        <pc:picChg chg="add mod">
          <ac:chgData name="Galles, Will N" userId="S::wngalles@iastate.edu::baab4952-1140-4e13-ac04-b580ca9d6271" providerId="AD" clId="Web-{D03B5EE3-4408-4C4C-9BDE-F2C44FDC5021}" dt="2023-05-02T18:36:34.351" v="28" actId="1076"/>
          <ac:picMkLst>
            <pc:docMk/>
            <pc:sldMk cId="1288743768" sldId="316"/>
            <ac:picMk id="10" creationId="{17F5E131-FB2A-DB70-6A96-146E6A4C2EDE}"/>
          </ac:picMkLst>
        </pc:picChg>
      </pc:sldChg>
      <pc:sldChg chg="addSp delSp modSp">
        <pc:chgData name="Galles, Will N" userId="S::wngalles@iastate.edu::baab4952-1140-4e13-ac04-b580ca9d6271" providerId="AD" clId="Web-{D03B5EE3-4408-4C4C-9BDE-F2C44FDC5021}" dt="2023-05-02T18:42:50.031" v="44" actId="1076"/>
        <pc:sldMkLst>
          <pc:docMk/>
          <pc:sldMk cId="1863054448" sldId="326"/>
        </pc:sldMkLst>
        <pc:picChg chg="del">
          <ac:chgData name="Galles, Will N" userId="S::wngalles@iastate.edu::baab4952-1140-4e13-ac04-b580ca9d6271" providerId="AD" clId="Web-{D03B5EE3-4408-4C4C-9BDE-F2C44FDC5021}" dt="2023-05-02T18:40:16.074" v="29"/>
          <ac:picMkLst>
            <pc:docMk/>
            <pc:sldMk cId="1863054448" sldId="326"/>
            <ac:picMk id="6" creationId="{1B1FEBDE-AB17-9E24-B98A-48B8F72CC724}"/>
          </ac:picMkLst>
        </pc:picChg>
        <pc:picChg chg="add del mod">
          <ac:chgData name="Galles, Will N" userId="S::wngalles@iastate.edu::baab4952-1140-4e13-ac04-b580ca9d6271" providerId="AD" clId="Web-{D03B5EE3-4408-4C4C-9BDE-F2C44FDC5021}" dt="2023-05-02T18:40:58.638" v="33"/>
          <ac:picMkLst>
            <pc:docMk/>
            <pc:sldMk cId="1863054448" sldId="326"/>
            <ac:picMk id="7" creationId="{A35B27C0-7530-616B-D127-4511DFF27853}"/>
          </ac:picMkLst>
        </pc:picChg>
        <pc:picChg chg="add del mod">
          <ac:chgData name="Galles, Will N" userId="S::wngalles@iastate.edu::baab4952-1140-4e13-ac04-b580ca9d6271" providerId="AD" clId="Web-{D03B5EE3-4408-4C4C-9BDE-F2C44FDC5021}" dt="2023-05-02T18:42:34.827" v="37"/>
          <ac:picMkLst>
            <pc:docMk/>
            <pc:sldMk cId="1863054448" sldId="326"/>
            <ac:picMk id="8" creationId="{0DC8DE55-EC47-B20A-1B40-999C46F749C5}"/>
          </ac:picMkLst>
        </pc:picChg>
        <pc:picChg chg="add mod">
          <ac:chgData name="Galles, Will N" userId="S::wngalles@iastate.edu::baab4952-1140-4e13-ac04-b580ca9d6271" providerId="AD" clId="Web-{D03B5EE3-4408-4C4C-9BDE-F2C44FDC5021}" dt="2023-05-02T18:42:50.031" v="44" actId="1076"/>
          <ac:picMkLst>
            <pc:docMk/>
            <pc:sldMk cId="1863054448" sldId="326"/>
            <ac:picMk id="9" creationId="{76F88FA0-C37D-8BF8-9F48-72B019AB034A}"/>
          </ac:picMkLst>
        </pc:picChg>
      </pc:sldChg>
    </pc:docChg>
  </pc:docChgLst>
  <pc:docChgLst>
    <pc:chgData name="Hafele, Jackson M" userId="S::jmhafele@iastate.edu::61072efc-f628-4d19-8dbb-6b66f22aff51" providerId="AD" clId="Web-{009F74B0-A124-4B4C-8B5C-8F8334FE17CE}"/>
    <pc:docChg chg="modSld">
      <pc:chgData name="Hafele, Jackson M" userId="S::jmhafele@iastate.edu::61072efc-f628-4d19-8dbb-6b66f22aff51" providerId="AD" clId="Web-{009F74B0-A124-4B4C-8B5C-8F8334FE17CE}" dt="2023-04-29T22:29:09.739" v="4" actId="1076"/>
      <pc:docMkLst>
        <pc:docMk/>
      </pc:docMkLst>
      <pc:sldChg chg="addSp delSp modSp">
        <pc:chgData name="Hafele, Jackson M" userId="S::jmhafele@iastate.edu::61072efc-f628-4d19-8dbb-6b66f22aff51" providerId="AD" clId="Web-{009F74B0-A124-4B4C-8B5C-8F8334FE17CE}" dt="2023-04-29T22:29:09.739" v="4" actId="1076"/>
        <pc:sldMkLst>
          <pc:docMk/>
          <pc:sldMk cId="1403902912" sldId="324"/>
        </pc:sldMkLst>
        <pc:picChg chg="add mod">
          <ac:chgData name="Hafele, Jackson M" userId="S::jmhafele@iastate.edu::61072efc-f628-4d19-8dbb-6b66f22aff51" providerId="AD" clId="Web-{009F74B0-A124-4B4C-8B5C-8F8334FE17CE}" dt="2023-04-29T22:29:09.739" v="4" actId="1076"/>
          <ac:picMkLst>
            <pc:docMk/>
            <pc:sldMk cId="1403902912" sldId="324"/>
            <ac:picMk id="3" creationId="{77DC22F7-7EBD-C038-EEA3-FDA375124049}"/>
          </ac:picMkLst>
        </pc:picChg>
        <pc:picChg chg="del">
          <ac:chgData name="Hafele, Jackson M" userId="S::jmhafele@iastate.edu::61072efc-f628-4d19-8dbb-6b66f22aff51" providerId="AD" clId="Web-{009F74B0-A124-4B4C-8B5C-8F8334FE17CE}" dt="2023-04-29T22:29:00.848" v="0"/>
          <ac:picMkLst>
            <pc:docMk/>
            <pc:sldMk cId="1403902912" sldId="324"/>
            <ac:picMk id="5" creationId="{A5E54175-0ED1-A1A1-7656-8E2B9CF4D0C3}"/>
          </ac:picMkLst>
        </pc:picChg>
      </pc:sldChg>
    </pc:docChg>
  </pc:docChgLst>
  <pc:docChgLst>
    <pc:chgData name="Galles, Will N" userId="S::wngalles@iastate.edu::baab4952-1140-4e13-ac04-b580ca9d6271" providerId="AD" clId="Web-{4E9A6052-8F95-4E28-AC65-784F57A041FA}"/>
    <pc:docChg chg="modSld">
      <pc:chgData name="Galles, Will N" userId="S::wngalles@iastate.edu::baab4952-1140-4e13-ac04-b580ca9d6271" providerId="AD" clId="Web-{4E9A6052-8F95-4E28-AC65-784F57A041FA}" dt="2023-04-26T22:13:21.946" v="5" actId="1076"/>
      <pc:docMkLst>
        <pc:docMk/>
      </pc:docMkLst>
      <pc:sldChg chg="addSp delSp modSp">
        <pc:chgData name="Galles, Will N" userId="S::wngalles@iastate.edu::baab4952-1140-4e13-ac04-b580ca9d6271" providerId="AD" clId="Web-{4E9A6052-8F95-4E28-AC65-784F57A041FA}" dt="2023-04-26T22:13:21.946" v="5" actId="1076"/>
        <pc:sldMkLst>
          <pc:docMk/>
          <pc:sldMk cId="2272166069" sldId="321"/>
        </pc:sldMkLst>
        <pc:picChg chg="add mod">
          <ac:chgData name="Galles, Will N" userId="S::wngalles@iastate.edu::baab4952-1140-4e13-ac04-b580ca9d6271" providerId="AD" clId="Web-{4E9A6052-8F95-4E28-AC65-784F57A041FA}" dt="2023-04-26T22:13:21.946" v="5" actId="1076"/>
          <ac:picMkLst>
            <pc:docMk/>
            <pc:sldMk cId="2272166069" sldId="321"/>
            <ac:picMk id="3" creationId="{58D401DD-93B2-7722-C58F-1FE51923E6E4}"/>
          </ac:picMkLst>
        </pc:picChg>
        <pc:picChg chg="del">
          <ac:chgData name="Galles, Will N" userId="S::wngalles@iastate.edu::baab4952-1140-4e13-ac04-b580ca9d6271" providerId="AD" clId="Web-{4E9A6052-8F95-4E28-AC65-784F57A041FA}" dt="2023-04-26T22:13:12.289" v="0"/>
          <ac:picMkLst>
            <pc:docMk/>
            <pc:sldMk cId="2272166069" sldId="321"/>
            <ac:picMk id="6" creationId="{A7D058A2-E914-A20C-6CD7-602DEFDA9F4D}"/>
          </ac:picMkLst>
        </pc:picChg>
      </pc:sldChg>
    </pc:docChg>
  </pc:docChgLst>
  <pc:docChgLst>
    <pc:chgData name="Ling, Gregory" userId="S::gling@iastate.edu::a8865a4c-9948-4007-9efe-c19fdfb6a2c3" providerId="AD" clId="Web-{71B47EA5-F5BD-4FDA-8AC3-E6E0A76B0189}"/>
    <pc:docChg chg="mod addSld delSld modSld sldOrd addMainMaster modMainMaster">
      <pc:chgData name="Ling, Gregory" userId="S::gling@iastate.edu::a8865a4c-9948-4007-9efe-c19fdfb6a2c3" providerId="AD" clId="Web-{71B47EA5-F5BD-4FDA-8AC3-E6E0A76B0189}" dt="2023-04-16T20:47:53.166" v="442" actId="1076"/>
      <pc:docMkLst>
        <pc:docMk/>
      </pc:docMkLst>
      <pc:sldChg chg="add addCm">
        <pc:chgData name="Ling, Gregory" userId="S::gling@iastate.edu::a8865a4c-9948-4007-9efe-c19fdfb6a2c3" providerId="AD" clId="Web-{71B47EA5-F5BD-4FDA-8AC3-E6E0A76B0189}" dt="2023-04-16T20:24:39.777" v="196"/>
        <pc:sldMkLst>
          <pc:docMk/>
          <pc:sldMk cId="1229539366" sldId="256"/>
        </pc:sldMkLst>
        <pc:extLst>
          <p:ext xmlns:p="http://schemas.openxmlformats.org/presentationml/2006/main" uri="{D6D511B9-2390-475A-947B-AFAB55BFBCF1}">
            <pc226:cmChg xmlns:pc226="http://schemas.microsoft.com/office/powerpoint/2022/06/main/command" chg="add">
              <pc226:chgData name="Ling, Gregory" userId="S::gling@iastate.edu::a8865a4c-9948-4007-9efe-c19fdfb6a2c3" providerId="AD" clId="Web-{71B47EA5-F5BD-4FDA-8AC3-E6E0A76B0189}" dt="2023-04-16T20:24:39.777" v="196"/>
              <pc2:cmMkLst xmlns:pc2="http://schemas.microsoft.com/office/powerpoint/2019/9/main/command">
                <pc:docMk/>
                <pc:sldMk cId="1229539366" sldId="256"/>
                <pc2:cmMk id="{F01AFB6C-80C7-476B-813F-1B32FC783C4C}"/>
              </pc2:cmMkLst>
            </pc226:cmChg>
          </p:ext>
        </pc:extLst>
      </pc:sldChg>
      <pc:sldChg chg="addSp delSp modSp add addCm">
        <pc:chgData name="Ling, Gregory" userId="S::gling@iastate.edu::a8865a4c-9948-4007-9efe-c19fdfb6a2c3" providerId="AD" clId="Web-{71B47EA5-F5BD-4FDA-8AC3-E6E0A76B0189}" dt="2023-04-16T20:28:23.266" v="352" actId="20577"/>
        <pc:sldMkLst>
          <pc:docMk/>
          <pc:sldMk cId="2213982410" sldId="257"/>
        </pc:sldMkLst>
        <pc:spChg chg="add del mod">
          <ac:chgData name="Ling, Gregory" userId="S::gling@iastate.edu::a8865a4c-9948-4007-9efe-c19fdfb6a2c3" providerId="AD" clId="Web-{71B47EA5-F5BD-4FDA-8AC3-E6E0A76B0189}" dt="2023-04-16T20:23:18.384" v="174"/>
          <ac:spMkLst>
            <pc:docMk/>
            <pc:sldMk cId="2213982410" sldId="257"/>
            <ac:spMk id="2" creationId="{6329FC73-1DB3-66E0-4FFB-6C8BAA03B70D}"/>
          </ac:spMkLst>
        </pc:spChg>
        <pc:spChg chg="mod">
          <ac:chgData name="Ling, Gregory" userId="S::gling@iastate.edu::a8865a4c-9948-4007-9efe-c19fdfb6a2c3" providerId="AD" clId="Web-{71B47EA5-F5BD-4FDA-8AC3-E6E0A76B0189}" dt="2023-04-16T20:28:23.266" v="352" actId="20577"/>
          <ac:spMkLst>
            <pc:docMk/>
            <pc:sldMk cId="2213982410" sldId="257"/>
            <ac:spMk id="232" creationId="{00000000-0000-0000-0000-000000000000}"/>
          </ac:spMkLst>
        </pc:spChg>
        <pc:spChg chg="mod">
          <ac:chgData name="Ling, Gregory" userId="S::gling@iastate.edu::a8865a4c-9948-4007-9efe-c19fdfb6a2c3" providerId="AD" clId="Web-{71B47EA5-F5BD-4FDA-8AC3-E6E0A76B0189}" dt="2023-04-16T20:23:14.743" v="171" actId="20577"/>
          <ac:spMkLst>
            <pc:docMk/>
            <pc:sldMk cId="2213982410" sldId="257"/>
            <ac:spMk id="233" creationId="{00000000-0000-0000-0000-000000000000}"/>
          </ac:spMkLst>
        </pc:spChg>
        <pc:extLst>
          <p:ext xmlns:p="http://schemas.openxmlformats.org/presentationml/2006/main" uri="{D6D511B9-2390-475A-947B-AFAB55BFBCF1}">
            <pc226:cmChg xmlns:pc226="http://schemas.microsoft.com/office/powerpoint/2022/06/main/command" chg="add">
              <pc226:chgData name="Ling, Gregory" userId="S::gling@iastate.edu::a8865a4c-9948-4007-9efe-c19fdfb6a2c3" providerId="AD" clId="Web-{71B47EA5-F5BD-4FDA-8AC3-E6E0A76B0189}" dt="2023-04-16T20:24:11.495" v="195"/>
              <pc2:cmMkLst xmlns:pc2="http://schemas.microsoft.com/office/powerpoint/2019/9/main/command">
                <pc:docMk/>
                <pc:sldMk cId="2213982410" sldId="257"/>
                <pc2:cmMk id="{381567BC-096B-4192-8773-B02FDD965774}"/>
              </pc2:cmMkLst>
            </pc226:cmChg>
          </p:ext>
        </pc:extLst>
      </pc:sldChg>
      <pc:sldChg chg="modSp add modNotes">
        <pc:chgData name="Ling, Gregory" userId="S::gling@iastate.edu::a8865a4c-9948-4007-9efe-c19fdfb6a2c3" providerId="AD" clId="Web-{71B47EA5-F5BD-4FDA-8AC3-E6E0A76B0189}" dt="2023-04-16T20:27:04.467" v="345"/>
        <pc:sldMkLst>
          <pc:docMk/>
          <pc:sldMk cId="711102873" sldId="258"/>
        </pc:sldMkLst>
        <pc:spChg chg="mod">
          <ac:chgData name="Ling, Gregory" userId="S::gling@iastate.edu::a8865a4c-9948-4007-9efe-c19fdfb6a2c3" providerId="AD" clId="Web-{71B47EA5-F5BD-4FDA-8AC3-E6E0A76B0189}" dt="2023-04-16T20:17:33.596" v="64" actId="20577"/>
          <ac:spMkLst>
            <pc:docMk/>
            <pc:sldMk cId="711102873" sldId="258"/>
            <ac:spMk id="233" creationId="{00000000-0000-0000-0000-000000000000}"/>
          </ac:spMkLst>
        </pc:spChg>
      </pc:sldChg>
      <pc:sldChg chg="modSp add modNotes">
        <pc:chgData name="Ling, Gregory" userId="S::gling@iastate.edu::a8865a4c-9948-4007-9efe-c19fdfb6a2c3" providerId="AD" clId="Web-{71B47EA5-F5BD-4FDA-8AC3-E6E0A76B0189}" dt="2023-04-16T20:22:26.321" v="157" actId="20577"/>
        <pc:sldMkLst>
          <pc:docMk/>
          <pc:sldMk cId="2974201060" sldId="259"/>
        </pc:sldMkLst>
        <pc:spChg chg="mod">
          <ac:chgData name="Ling, Gregory" userId="S::gling@iastate.edu::a8865a4c-9948-4007-9efe-c19fdfb6a2c3" providerId="AD" clId="Web-{71B47EA5-F5BD-4FDA-8AC3-E6E0A76B0189}" dt="2023-04-16T20:22:26.321" v="157" actId="20577"/>
          <ac:spMkLst>
            <pc:docMk/>
            <pc:sldMk cId="2974201060" sldId="259"/>
            <ac:spMk id="232" creationId="{00000000-0000-0000-0000-000000000000}"/>
          </ac:spMkLst>
        </pc:spChg>
      </pc:sldChg>
      <pc:sldChg chg="add del">
        <pc:chgData name="Ling, Gregory" userId="S::gling@iastate.edu::a8865a4c-9948-4007-9efe-c19fdfb6a2c3" providerId="AD" clId="Web-{71B47EA5-F5BD-4FDA-8AC3-E6E0A76B0189}" dt="2023-04-16T20:17:09.204" v="60"/>
        <pc:sldMkLst>
          <pc:docMk/>
          <pc:sldMk cId="2911006817" sldId="260"/>
        </pc:sldMkLst>
      </pc:sldChg>
      <pc:sldChg chg="modSp add del">
        <pc:chgData name="Ling, Gregory" userId="S::gling@iastate.edu::a8865a4c-9948-4007-9efe-c19fdfb6a2c3" providerId="AD" clId="Web-{71B47EA5-F5BD-4FDA-8AC3-E6E0A76B0189}" dt="2023-04-16T20:29:06.892" v="356"/>
        <pc:sldMkLst>
          <pc:docMk/>
          <pc:sldMk cId="306149376" sldId="261"/>
        </pc:sldMkLst>
        <pc:picChg chg="mod">
          <ac:chgData name="Ling, Gregory" userId="S::gling@iastate.edu::a8865a4c-9948-4007-9efe-c19fdfb6a2c3" providerId="AD" clId="Web-{71B47EA5-F5BD-4FDA-8AC3-E6E0A76B0189}" dt="2023-04-16T20:28:46.829" v="355" actId="14100"/>
          <ac:picMkLst>
            <pc:docMk/>
            <pc:sldMk cId="306149376" sldId="261"/>
            <ac:picMk id="4" creationId="{FBAEE1A0-912A-F1FD-C98C-192431AC7927}"/>
          </ac:picMkLst>
        </pc:picChg>
      </pc:sldChg>
      <pc:sldChg chg="add del addCm delCm">
        <pc:chgData name="Ling, Gregory" userId="S::gling@iastate.edu::a8865a4c-9948-4007-9efe-c19fdfb6a2c3" providerId="AD" clId="Web-{71B47EA5-F5BD-4FDA-8AC3-E6E0A76B0189}" dt="2023-04-16T20:29:06.892" v="357"/>
        <pc:sldMkLst>
          <pc:docMk/>
          <pc:sldMk cId="2524183206" sldId="262"/>
        </pc:sldMkLst>
        <pc:extLst>
          <p:ext xmlns:p="http://schemas.openxmlformats.org/presentationml/2006/main" uri="{D6D511B9-2390-475A-947B-AFAB55BFBCF1}">
            <pc226:cmChg xmlns:pc226="http://schemas.microsoft.com/office/powerpoint/2022/06/main/command" chg="add del">
              <pc226:chgData name="Ling, Gregory" userId="S::gling@iastate.edu::a8865a4c-9948-4007-9efe-c19fdfb6a2c3" providerId="AD" clId="Web-{71B47EA5-F5BD-4FDA-8AC3-E6E0A76B0189}" dt="2023-04-16T20:27:21.202" v="347"/>
              <pc2:cmMkLst xmlns:pc2="http://schemas.microsoft.com/office/powerpoint/2019/9/main/command">
                <pc:docMk/>
                <pc:sldMk cId="2524183206" sldId="262"/>
                <pc2:cmMk id="{077A025B-AA26-49D7-ACD3-E657A84D1131}"/>
              </pc2:cmMkLst>
            </pc226:cmChg>
            <pc226:cmChg xmlns:pc226="http://schemas.microsoft.com/office/powerpoint/2022/06/main/command" chg="add">
              <pc226:chgData name="Ling, Gregory" userId="S::gling@iastate.edu::a8865a4c-9948-4007-9efe-c19fdfb6a2c3" providerId="AD" clId="Web-{71B47EA5-F5BD-4FDA-8AC3-E6E0A76B0189}" dt="2023-04-16T20:27:49.046" v="348"/>
              <pc2:cmMkLst xmlns:pc2="http://schemas.microsoft.com/office/powerpoint/2019/9/main/command">
                <pc:docMk/>
                <pc:sldMk cId="2524183206" sldId="262"/>
                <pc2:cmMk id="{3D639465-67D9-4DF1-B7F9-91D3320586C7}"/>
              </pc2:cmMkLst>
            </pc226:cmChg>
          </p:ext>
        </pc:extLst>
      </pc:sldChg>
      <pc:sldChg chg="add del addCm">
        <pc:chgData name="Ling, Gregory" userId="S::gling@iastate.edu::a8865a4c-9948-4007-9efe-c19fdfb6a2c3" providerId="AD" clId="Web-{71B47EA5-F5BD-4FDA-8AC3-E6E0A76B0189}" dt="2023-04-16T20:29:06.892" v="358"/>
        <pc:sldMkLst>
          <pc:docMk/>
          <pc:sldMk cId="1903605609" sldId="263"/>
        </pc:sldMkLst>
        <pc:extLst>
          <p:ext xmlns:p="http://schemas.openxmlformats.org/presentationml/2006/main" uri="{D6D511B9-2390-475A-947B-AFAB55BFBCF1}">
            <pc226:cmChg xmlns:pc226="http://schemas.microsoft.com/office/powerpoint/2022/06/main/command" chg="add">
              <pc226:chgData name="Ling, Gregory" userId="S::gling@iastate.edu::a8865a4c-9948-4007-9efe-c19fdfb6a2c3" providerId="AD" clId="Web-{71B47EA5-F5BD-4FDA-8AC3-E6E0A76B0189}" dt="2023-04-16T20:25:43.559" v="277"/>
              <pc2:cmMkLst xmlns:pc2="http://schemas.microsoft.com/office/powerpoint/2019/9/main/command">
                <pc:docMk/>
                <pc:sldMk cId="1903605609" sldId="263"/>
                <pc2:cmMk id="{EEA6DA2E-F32F-4FD0-B880-619B7F8087FB}"/>
              </pc2:cmMkLst>
            </pc226:cmChg>
          </p:ext>
        </pc:extLst>
      </pc:sldChg>
      <pc:sldChg chg="modSp add">
        <pc:chgData name="Ling, Gregory" userId="S::gling@iastate.edu::a8865a4c-9948-4007-9efe-c19fdfb6a2c3" providerId="AD" clId="Web-{71B47EA5-F5BD-4FDA-8AC3-E6E0A76B0189}" dt="2023-04-16T20:25:29.731" v="276" actId="20577"/>
        <pc:sldMkLst>
          <pc:docMk/>
          <pc:sldMk cId="255160249" sldId="264"/>
        </pc:sldMkLst>
        <pc:spChg chg="mod">
          <ac:chgData name="Ling, Gregory" userId="S::gling@iastate.edu::a8865a4c-9948-4007-9efe-c19fdfb6a2c3" providerId="AD" clId="Web-{71B47EA5-F5BD-4FDA-8AC3-E6E0A76B0189}" dt="2023-04-16T20:25:29.731" v="276" actId="20577"/>
          <ac:spMkLst>
            <pc:docMk/>
            <pc:sldMk cId="255160249" sldId="264"/>
            <ac:spMk id="232" creationId="{00000000-0000-0000-0000-000000000000}"/>
          </ac:spMkLst>
        </pc:spChg>
        <pc:spChg chg="mod">
          <ac:chgData name="Ling, Gregory" userId="S::gling@iastate.edu::a8865a4c-9948-4007-9efe-c19fdfb6a2c3" providerId="AD" clId="Web-{71B47EA5-F5BD-4FDA-8AC3-E6E0A76B0189}" dt="2023-04-16T20:25:10.777" v="223" actId="20577"/>
          <ac:spMkLst>
            <pc:docMk/>
            <pc:sldMk cId="255160249" sldId="264"/>
            <ac:spMk id="233" creationId="{00000000-0000-0000-0000-000000000000}"/>
          </ac:spMkLst>
        </pc:spChg>
      </pc:sldChg>
      <pc:sldChg chg="add del">
        <pc:chgData name="Ling, Gregory" userId="S::gling@iastate.edu::a8865a4c-9948-4007-9efe-c19fdfb6a2c3" providerId="AD" clId="Web-{71B47EA5-F5BD-4FDA-8AC3-E6E0A76B0189}" dt="2023-04-16T20:24:45.402" v="197"/>
        <pc:sldMkLst>
          <pc:docMk/>
          <pc:sldMk cId="1504755312" sldId="265"/>
        </pc:sldMkLst>
      </pc:sldChg>
      <pc:sldChg chg="add del">
        <pc:chgData name="Ling, Gregory" userId="S::gling@iastate.edu::a8865a4c-9948-4007-9efe-c19fdfb6a2c3" providerId="AD" clId="Web-{71B47EA5-F5BD-4FDA-8AC3-E6E0A76B0189}" dt="2023-04-16T20:22:35.149" v="158"/>
        <pc:sldMkLst>
          <pc:docMk/>
          <pc:sldMk cId="326849961" sldId="266"/>
        </pc:sldMkLst>
      </pc:sldChg>
      <pc:sldChg chg="add ord">
        <pc:chgData name="Ling, Gregory" userId="S::gling@iastate.edu::a8865a4c-9948-4007-9efe-c19fdfb6a2c3" providerId="AD" clId="Web-{71B47EA5-F5BD-4FDA-8AC3-E6E0A76B0189}" dt="2023-04-16T20:34:34.524" v="385"/>
        <pc:sldMkLst>
          <pc:docMk/>
          <pc:sldMk cId="844618037" sldId="267"/>
        </pc:sldMkLst>
      </pc:sldChg>
      <pc:sldChg chg="add ord">
        <pc:chgData name="Ling, Gregory" userId="S::gling@iastate.edu::a8865a4c-9948-4007-9efe-c19fdfb6a2c3" providerId="AD" clId="Web-{71B47EA5-F5BD-4FDA-8AC3-E6E0A76B0189}" dt="2023-04-16T20:34:10.382" v="382"/>
        <pc:sldMkLst>
          <pc:docMk/>
          <pc:sldMk cId="1688186010" sldId="268"/>
        </pc:sldMkLst>
      </pc:sldChg>
      <pc:sldChg chg="modSp add ord">
        <pc:chgData name="Ling, Gregory" userId="S::gling@iastate.edu::a8865a4c-9948-4007-9efe-c19fdfb6a2c3" providerId="AD" clId="Web-{71B47EA5-F5BD-4FDA-8AC3-E6E0A76B0189}" dt="2023-04-16T20:34:46.899" v="398" actId="20577"/>
        <pc:sldMkLst>
          <pc:docMk/>
          <pc:sldMk cId="2669646929" sldId="269"/>
        </pc:sldMkLst>
        <pc:spChg chg="mod">
          <ac:chgData name="Ling, Gregory" userId="S::gling@iastate.edu::a8865a4c-9948-4007-9efe-c19fdfb6a2c3" providerId="AD" clId="Web-{71B47EA5-F5BD-4FDA-8AC3-E6E0A76B0189}" dt="2023-04-16T20:34:46.899" v="398" actId="20577"/>
          <ac:spMkLst>
            <pc:docMk/>
            <pc:sldMk cId="2669646929" sldId="269"/>
            <ac:spMk id="232" creationId="{00000000-0000-0000-0000-000000000000}"/>
          </ac:spMkLst>
        </pc:spChg>
        <pc:spChg chg="mod">
          <ac:chgData name="Ling, Gregory" userId="S::gling@iastate.edu::a8865a4c-9948-4007-9efe-c19fdfb6a2c3" providerId="AD" clId="Web-{71B47EA5-F5BD-4FDA-8AC3-E6E0A76B0189}" dt="2023-04-16T20:34:43.149" v="396" actId="20577"/>
          <ac:spMkLst>
            <pc:docMk/>
            <pc:sldMk cId="2669646929" sldId="269"/>
            <ac:spMk id="233" creationId="{00000000-0000-0000-0000-000000000000}"/>
          </ac:spMkLst>
        </pc:spChg>
      </pc:sldChg>
      <pc:sldChg chg="addSp delSp modSp add ord">
        <pc:chgData name="Ling, Gregory" userId="S::gling@iastate.edu::a8865a4c-9948-4007-9efe-c19fdfb6a2c3" providerId="AD" clId="Web-{71B47EA5-F5BD-4FDA-8AC3-E6E0A76B0189}" dt="2023-04-16T20:47:53.166" v="442" actId="1076"/>
        <pc:sldMkLst>
          <pc:docMk/>
          <pc:sldMk cId="1314321770" sldId="270"/>
        </pc:sldMkLst>
        <pc:picChg chg="mod">
          <ac:chgData name="Ling, Gregory" userId="S::gling@iastate.edu::a8865a4c-9948-4007-9efe-c19fdfb6a2c3" providerId="AD" clId="Web-{71B47EA5-F5BD-4FDA-8AC3-E6E0A76B0189}" dt="2023-04-16T20:47:53.166" v="442" actId="1076"/>
          <ac:picMkLst>
            <pc:docMk/>
            <pc:sldMk cId="1314321770" sldId="270"/>
            <ac:picMk id="2" creationId="{EB76D545-308D-5F48-E2ED-57FCD55810BE}"/>
          </ac:picMkLst>
        </pc:picChg>
        <pc:picChg chg="add del mod">
          <ac:chgData name="Ling, Gregory" userId="S::gling@iastate.edu::a8865a4c-9948-4007-9efe-c19fdfb6a2c3" providerId="AD" clId="Web-{71B47EA5-F5BD-4FDA-8AC3-E6E0A76B0189}" dt="2023-04-16T20:46:40.601" v="400"/>
          <ac:picMkLst>
            <pc:docMk/>
            <pc:sldMk cId="1314321770" sldId="270"/>
            <ac:picMk id="3" creationId="{4B8C8C1B-B7FE-EECC-BCA4-E4C8B649F9A7}"/>
          </ac:picMkLst>
        </pc:picChg>
      </pc:sldChg>
      <pc:sldChg chg="add ord">
        <pc:chgData name="Ling, Gregory" userId="S::gling@iastate.edu::a8865a4c-9948-4007-9efe-c19fdfb6a2c3" providerId="AD" clId="Web-{71B47EA5-F5BD-4FDA-8AC3-E6E0A76B0189}" dt="2023-04-16T20:33:17.334" v="372"/>
        <pc:sldMkLst>
          <pc:docMk/>
          <pc:sldMk cId="2960490400" sldId="271"/>
        </pc:sldMkLst>
      </pc:sldChg>
      <pc:sldChg chg="add ord">
        <pc:chgData name="Ling, Gregory" userId="S::gling@iastate.edu::a8865a4c-9948-4007-9efe-c19fdfb6a2c3" providerId="AD" clId="Web-{71B47EA5-F5BD-4FDA-8AC3-E6E0A76B0189}" dt="2023-04-16T20:33:17.334" v="373"/>
        <pc:sldMkLst>
          <pc:docMk/>
          <pc:sldMk cId="1208693902" sldId="272"/>
        </pc:sldMkLst>
      </pc:sldChg>
      <pc:sldChg chg="add ord">
        <pc:chgData name="Ling, Gregory" userId="S::gling@iastate.edu::a8865a4c-9948-4007-9efe-c19fdfb6a2c3" providerId="AD" clId="Web-{71B47EA5-F5BD-4FDA-8AC3-E6E0A76B0189}" dt="2023-04-16T20:33:17.334" v="374"/>
        <pc:sldMkLst>
          <pc:docMk/>
          <pc:sldMk cId="2366746421" sldId="273"/>
        </pc:sldMkLst>
      </pc:sldChg>
      <pc:sldChg chg="add del">
        <pc:chgData name="Ling, Gregory" userId="S::gling@iastate.edu::a8865a4c-9948-4007-9efe-c19fdfb6a2c3" providerId="AD" clId="Web-{71B47EA5-F5BD-4FDA-8AC3-E6E0A76B0189}" dt="2023-04-16T20:29:51.236" v="363"/>
        <pc:sldMkLst>
          <pc:docMk/>
          <pc:sldMk cId="2457237522" sldId="274"/>
        </pc:sldMkLst>
      </pc:sldChg>
      <pc:sldChg chg="add del">
        <pc:chgData name="Ling, Gregory" userId="S::gling@iastate.edu::a8865a4c-9948-4007-9efe-c19fdfb6a2c3" providerId="AD" clId="Web-{71B47EA5-F5BD-4FDA-8AC3-E6E0A76B0189}" dt="2023-04-16T20:29:47.236" v="362"/>
        <pc:sldMkLst>
          <pc:docMk/>
          <pc:sldMk cId="1319576614" sldId="275"/>
        </pc:sldMkLst>
      </pc:sldChg>
      <pc:sldChg chg="add">
        <pc:chgData name="Ling, Gregory" userId="S::gling@iastate.edu::a8865a4c-9948-4007-9efe-c19fdfb6a2c3" providerId="AD" clId="Web-{71B47EA5-F5BD-4FDA-8AC3-E6E0A76B0189}" dt="2023-04-16T20:11:21.041" v="20"/>
        <pc:sldMkLst>
          <pc:docMk/>
          <pc:sldMk cId="2906496014" sldId="276"/>
        </pc:sldMkLst>
      </pc:sldChg>
      <pc:sldChg chg="add">
        <pc:chgData name="Ling, Gregory" userId="S::gling@iastate.edu::a8865a4c-9948-4007-9efe-c19fdfb6a2c3" providerId="AD" clId="Web-{71B47EA5-F5BD-4FDA-8AC3-E6E0A76B0189}" dt="2023-04-16T20:11:21.088" v="21"/>
        <pc:sldMkLst>
          <pc:docMk/>
          <pc:sldMk cId="3264251563" sldId="277"/>
        </pc:sldMkLst>
      </pc:sldChg>
      <pc:sldChg chg="add">
        <pc:chgData name="Ling, Gregory" userId="S::gling@iastate.edu::a8865a4c-9948-4007-9efe-c19fdfb6a2c3" providerId="AD" clId="Web-{71B47EA5-F5BD-4FDA-8AC3-E6E0A76B0189}" dt="2023-04-16T20:11:21.119" v="22"/>
        <pc:sldMkLst>
          <pc:docMk/>
          <pc:sldMk cId="728595902" sldId="278"/>
        </pc:sldMkLst>
      </pc:sldChg>
      <pc:sldChg chg="add">
        <pc:chgData name="Ling, Gregory" userId="S::gling@iastate.edu::a8865a4c-9948-4007-9efe-c19fdfb6a2c3" providerId="AD" clId="Web-{71B47EA5-F5BD-4FDA-8AC3-E6E0A76B0189}" dt="2023-04-16T20:11:21.166" v="23"/>
        <pc:sldMkLst>
          <pc:docMk/>
          <pc:sldMk cId="4225057741" sldId="279"/>
        </pc:sldMkLst>
      </pc:sldChg>
      <pc:sldChg chg="add">
        <pc:chgData name="Ling, Gregory" userId="S::gling@iastate.edu::a8865a4c-9948-4007-9efe-c19fdfb6a2c3" providerId="AD" clId="Web-{71B47EA5-F5BD-4FDA-8AC3-E6E0A76B0189}" dt="2023-04-16T20:11:21.213" v="24"/>
        <pc:sldMkLst>
          <pc:docMk/>
          <pc:sldMk cId="1008476120" sldId="280"/>
        </pc:sldMkLst>
      </pc:sldChg>
      <pc:sldChg chg="add">
        <pc:chgData name="Ling, Gregory" userId="S::gling@iastate.edu::a8865a4c-9948-4007-9efe-c19fdfb6a2c3" providerId="AD" clId="Web-{71B47EA5-F5BD-4FDA-8AC3-E6E0A76B0189}" dt="2023-04-16T20:11:21.260" v="25"/>
        <pc:sldMkLst>
          <pc:docMk/>
          <pc:sldMk cId="2352722752" sldId="281"/>
        </pc:sldMkLst>
      </pc:sldChg>
      <pc:sldChg chg="add del">
        <pc:chgData name="Ling, Gregory" userId="S::gling@iastate.edu::a8865a4c-9948-4007-9efe-c19fdfb6a2c3" providerId="AD" clId="Web-{71B47EA5-F5BD-4FDA-8AC3-E6E0A76B0189}" dt="2023-04-16T20:32:53.162" v="369"/>
        <pc:sldMkLst>
          <pc:docMk/>
          <pc:sldMk cId="2011224892" sldId="282"/>
        </pc:sldMkLst>
      </pc:sldChg>
      <pc:sldChg chg="add del">
        <pc:chgData name="Ling, Gregory" userId="S::gling@iastate.edu::a8865a4c-9948-4007-9efe-c19fdfb6a2c3" providerId="AD" clId="Web-{71B47EA5-F5BD-4FDA-8AC3-E6E0A76B0189}" dt="2023-04-16T20:32:54.084" v="370"/>
        <pc:sldMkLst>
          <pc:docMk/>
          <pc:sldMk cId="2290270843" sldId="283"/>
        </pc:sldMkLst>
      </pc:sldChg>
      <pc:sldChg chg="modSp add replId">
        <pc:chgData name="Ling, Gregory" userId="S::gling@iastate.edu::a8865a4c-9948-4007-9efe-c19fdfb6a2c3" providerId="AD" clId="Web-{71B47EA5-F5BD-4FDA-8AC3-E6E0A76B0189}" dt="2023-04-16T20:17:07.298" v="59" actId="20577"/>
        <pc:sldMkLst>
          <pc:docMk/>
          <pc:sldMk cId="1077625098" sldId="284"/>
        </pc:sldMkLst>
        <pc:spChg chg="mod">
          <ac:chgData name="Ling, Gregory" userId="S::gling@iastate.edu::a8865a4c-9948-4007-9efe-c19fdfb6a2c3" providerId="AD" clId="Web-{71B47EA5-F5BD-4FDA-8AC3-E6E0A76B0189}" dt="2023-04-16T20:17:07.298" v="59" actId="20577"/>
          <ac:spMkLst>
            <pc:docMk/>
            <pc:sldMk cId="1077625098" sldId="284"/>
            <ac:spMk id="224" creationId="{00000000-0000-0000-0000-000000000000}"/>
          </ac:spMkLst>
        </pc:spChg>
      </pc:sldChg>
      <pc:sldChg chg="modSp add replId">
        <pc:chgData name="Ling, Gregory" userId="S::gling@iastate.edu::a8865a4c-9948-4007-9efe-c19fdfb6a2c3" providerId="AD" clId="Web-{71B47EA5-F5BD-4FDA-8AC3-E6E0A76B0189}" dt="2023-04-16T20:28:18.313" v="350" actId="20577"/>
        <pc:sldMkLst>
          <pc:docMk/>
          <pc:sldMk cId="425850179" sldId="285"/>
        </pc:sldMkLst>
        <pc:spChg chg="mod">
          <ac:chgData name="Ling, Gregory" userId="S::gling@iastate.edu::a8865a4c-9948-4007-9efe-c19fdfb6a2c3" providerId="AD" clId="Web-{71B47EA5-F5BD-4FDA-8AC3-E6E0A76B0189}" dt="2023-04-16T20:28:18.313" v="350" actId="20577"/>
          <ac:spMkLst>
            <pc:docMk/>
            <pc:sldMk cId="425850179" sldId="285"/>
            <ac:spMk id="232" creationId="{00000000-0000-0000-0000-000000000000}"/>
          </ac:spMkLst>
        </pc:spChg>
        <pc:spChg chg="mod">
          <ac:chgData name="Ling, Gregory" userId="S::gling@iastate.edu::a8865a4c-9948-4007-9efe-c19fdfb6a2c3" providerId="AD" clId="Web-{71B47EA5-F5BD-4FDA-8AC3-E6E0A76B0189}" dt="2023-04-16T20:23:26.603" v="193" actId="20577"/>
          <ac:spMkLst>
            <pc:docMk/>
            <pc:sldMk cId="425850179" sldId="285"/>
            <ac:spMk id="233" creationId="{00000000-0000-0000-0000-000000000000}"/>
          </ac:spMkLst>
        </pc:spChg>
      </pc:sldChg>
      <pc:sldChg chg="add ord">
        <pc:chgData name="Ling, Gregory" userId="S::gling@iastate.edu::a8865a4c-9948-4007-9efe-c19fdfb6a2c3" providerId="AD" clId="Web-{71B47EA5-F5BD-4FDA-8AC3-E6E0A76B0189}" dt="2023-04-16T20:33:58.351" v="376"/>
        <pc:sldMkLst>
          <pc:docMk/>
          <pc:sldMk cId="3514330224" sldId="286"/>
        </pc:sldMkLst>
      </pc:sldChg>
      <pc:sldChg chg="add ord">
        <pc:chgData name="Ling, Gregory" userId="S::gling@iastate.edu::a8865a4c-9948-4007-9efe-c19fdfb6a2c3" providerId="AD" clId="Web-{71B47EA5-F5BD-4FDA-8AC3-E6E0A76B0189}" dt="2023-04-16T20:33:58.351" v="377"/>
        <pc:sldMkLst>
          <pc:docMk/>
          <pc:sldMk cId="1382738079" sldId="287"/>
        </pc:sldMkLst>
      </pc:sldChg>
      <pc:sldChg chg="add ord">
        <pc:chgData name="Ling, Gregory" userId="S::gling@iastate.edu::a8865a4c-9948-4007-9efe-c19fdfb6a2c3" providerId="AD" clId="Web-{71B47EA5-F5BD-4FDA-8AC3-E6E0A76B0189}" dt="2023-04-16T20:34:24.523" v="384"/>
        <pc:sldMkLst>
          <pc:docMk/>
          <pc:sldMk cId="3893099624" sldId="288"/>
        </pc:sldMkLst>
      </pc:sldChg>
      <pc:sldChg chg="addSp delSp modSp add replId">
        <pc:chgData name="Ling, Gregory" userId="S::gling@iastate.edu::a8865a4c-9948-4007-9efe-c19fdfb6a2c3" providerId="AD" clId="Web-{71B47EA5-F5BD-4FDA-8AC3-E6E0A76B0189}" dt="2023-04-16T20:47:22.196" v="441" actId="1076"/>
        <pc:sldMkLst>
          <pc:docMk/>
          <pc:sldMk cId="2888854237" sldId="289"/>
        </pc:sldMkLst>
        <pc:spChg chg="add del mod">
          <ac:chgData name="Ling, Gregory" userId="S::gling@iastate.edu::a8865a4c-9948-4007-9efe-c19fdfb6a2c3" providerId="AD" clId="Web-{71B47EA5-F5BD-4FDA-8AC3-E6E0A76B0189}" dt="2023-04-16T20:46:54.946" v="406"/>
          <ac:spMkLst>
            <pc:docMk/>
            <pc:sldMk cId="2888854237" sldId="289"/>
            <ac:spMk id="3" creationId="{34C365B9-7BD0-CBA1-9CB6-CC8627E247FC}"/>
          </ac:spMkLst>
        </pc:spChg>
        <pc:spChg chg="del">
          <ac:chgData name="Ling, Gregory" userId="S::gling@iastate.edu::a8865a4c-9948-4007-9efe-c19fdfb6a2c3" providerId="AD" clId="Web-{71B47EA5-F5BD-4FDA-8AC3-E6E0A76B0189}" dt="2023-04-16T20:46:50.180" v="402"/>
          <ac:spMkLst>
            <pc:docMk/>
            <pc:sldMk cId="2888854237" sldId="289"/>
            <ac:spMk id="232" creationId="{00000000-0000-0000-0000-000000000000}"/>
          </ac:spMkLst>
        </pc:spChg>
        <pc:spChg chg="mod">
          <ac:chgData name="Ling, Gregory" userId="S::gling@iastate.edu::a8865a4c-9948-4007-9efe-c19fdfb6a2c3" providerId="AD" clId="Web-{71B47EA5-F5BD-4FDA-8AC3-E6E0A76B0189}" dt="2023-04-16T20:47:16.758" v="440" actId="20577"/>
          <ac:spMkLst>
            <pc:docMk/>
            <pc:sldMk cId="2888854237" sldId="289"/>
            <ac:spMk id="233" creationId="{00000000-0000-0000-0000-000000000000}"/>
          </ac:spMkLst>
        </pc:spChg>
        <pc:picChg chg="add mod">
          <ac:chgData name="Ling, Gregory" userId="S::gling@iastate.edu::a8865a4c-9948-4007-9efe-c19fdfb6a2c3" providerId="AD" clId="Web-{71B47EA5-F5BD-4FDA-8AC3-E6E0A76B0189}" dt="2023-04-16T20:47:22.196" v="441" actId="1076"/>
          <ac:picMkLst>
            <pc:docMk/>
            <pc:sldMk cId="2888854237" sldId="289"/>
            <ac:picMk id="4" creationId="{2D2E873B-040C-18F9-A070-BD780299E894}"/>
          </ac:picMkLst>
        </pc:picChg>
      </pc:sldChg>
      <pc:sldMasterChg chg="add addSldLayout">
        <pc:chgData name="Ling, Gregory" userId="S::gling@iastate.edu::a8865a4c-9948-4007-9efe-c19fdfb6a2c3" providerId="AD" clId="Web-{71B47EA5-F5BD-4FDA-8AC3-E6E0A76B0189}" dt="2023-04-16T20:10:37.665" v="0"/>
        <pc:sldMasterMkLst>
          <pc:docMk/>
          <pc:sldMasterMk cId="0" sldId="2147483672"/>
        </pc:sldMasterMkLst>
        <pc:sldLayoutChg chg="add">
          <pc:chgData name="Ling, Gregory" userId="S::gling@iastate.edu::a8865a4c-9948-4007-9efe-c19fdfb6a2c3" providerId="AD" clId="Web-{71B47EA5-F5BD-4FDA-8AC3-E6E0A76B0189}" dt="2023-04-16T20:10:37.665" v="0"/>
          <pc:sldLayoutMkLst>
            <pc:docMk/>
            <pc:sldMasterMk cId="0" sldId="2147483672"/>
            <pc:sldLayoutMk cId="0" sldId="2147483659"/>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0"/>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1"/>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2"/>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3"/>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4"/>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5"/>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6"/>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7"/>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8"/>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9"/>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70"/>
          </pc:sldLayoutMkLst>
        </pc:sldLayoutChg>
      </pc:sldMasterChg>
      <pc:sldMasterChg chg="replId modSldLayout">
        <pc:chgData name="Ling, Gregory" userId="S::gling@iastate.edu::a8865a4c-9948-4007-9efe-c19fdfb6a2c3" providerId="AD" clId="Web-{71B47EA5-F5BD-4FDA-8AC3-E6E0A76B0189}" dt="2023-04-16T20:10:37.665" v="0"/>
        <pc:sldMasterMkLst>
          <pc:docMk/>
          <pc:sldMasterMk cId="2460954070" sldId="2147483673"/>
        </pc:sldMasterMkLst>
        <pc:sldLayoutChg chg="replId">
          <pc:chgData name="Ling, Gregory" userId="S::gling@iastate.edu::a8865a4c-9948-4007-9efe-c19fdfb6a2c3" providerId="AD" clId="Web-{71B47EA5-F5BD-4FDA-8AC3-E6E0A76B0189}" dt="2023-04-16T20:10:37.665" v="0"/>
          <pc:sldLayoutMkLst>
            <pc:docMk/>
            <pc:sldMasterMk cId="2460954070" sldId="2147483673"/>
            <pc:sldLayoutMk cId="2385387890" sldId="2147483674"/>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949138452" sldId="2147483675"/>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2591524520" sldId="2147483676"/>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1203092039" sldId="2147483677"/>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3733172339" sldId="2147483678"/>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3210312558" sldId="2147483679"/>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3146388984" sldId="2147483680"/>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3171841454" sldId="2147483681"/>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1718958274" sldId="2147483682"/>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2202905451" sldId="2147483683"/>
          </pc:sldLayoutMkLst>
        </pc:sldLayoutChg>
      </pc:sldMasterChg>
    </pc:docChg>
  </pc:docChgLst>
  <pc:docChgLst>
    <pc:chgData name="Hafele, Jackson M" userId="S::jmhafele@iastate.edu::61072efc-f628-4d19-8dbb-6b66f22aff51" providerId="AD" clId="Web-{8A09231F-2454-4BF7-84E8-E42BB34999DF}"/>
    <pc:docChg chg="modSld">
      <pc:chgData name="Hafele, Jackson M" userId="S::jmhafele@iastate.edu::61072efc-f628-4d19-8dbb-6b66f22aff51" providerId="AD" clId="Web-{8A09231F-2454-4BF7-84E8-E42BB34999DF}" dt="2023-04-30T01:01:59.772" v="3295"/>
      <pc:docMkLst>
        <pc:docMk/>
      </pc:docMkLst>
      <pc:sldChg chg="modNotes">
        <pc:chgData name="Hafele, Jackson M" userId="S::jmhafele@iastate.edu::61072efc-f628-4d19-8dbb-6b66f22aff51" providerId="AD" clId="Web-{8A09231F-2454-4BF7-84E8-E42BB34999DF}" dt="2023-04-30T00:20:31.141" v="3049"/>
        <pc:sldMkLst>
          <pc:docMk/>
          <pc:sldMk cId="108909773" sldId="294"/>
        </pc:sldMkLst>
      </pc:sldChg>
      <pc:sldChg chg="addSp modSp modNotes">
        <pc:chgData name="Hafele, Jackson M" userId="S::jmhafele@iastate.edu::61072efc-f628-4d19-8dbb-6b66f22aff51" providerId="AD" clId="Web-{8A09231F-2454-4BF7-84E8-E42BB34999DF}" dt="2023-04-30T01:01:59.772" v="3295"/>
        <pc:sldMkLst>
          <pc:docMk/>
          <pc:sldMk cId="685562181" sldId="311"/>
        </pc:sldMkLst>
        <pc:spChg chg="mod">
          <ac:chgData name="Hafele, Jackson M" userId="S::jmhafele@iastate.edu::61072efc-f628-4d19-8dbb-6b66f22aff51" providerId="AD" clId="Web-{8A09231F-2454-4BF7-84E8-E42BB34999DF}" dt="2023-04-29T22:43:25.733" v="1" actId="20577"/>
          <ac:spMkLst>
            <pc:docMk/>
            <pc:sldMk cId="685562181" sldId="311"/>
            <ac:spMk id="3" creationId="{83EB15AE-652B-A3B3-7053-40AC85740C3D}"/>
          </ac:spMkLst>
        </pc:spChg>
        <pc:grpChg chg="add mod">
          <ac:chgData name="Hafele, Jackson M" userId="S::jmhafele@iastate.edu::61072efc-f628-4d19-8dbb-6b66f22aff51" providerId="AD" clId="Web-{8A09231F-2454-4BF7-84E8-E42BB34999DF}" dt="2023-04-29T23:30:20.150" v="619" actId="1076"/>
          <ac:grpSpMkLst>
            <pc:docMk/>
            <pc:sldMk cId="685562181" sldId="311"/>
            <ac:grpSpMk id="7" creationId="{7B6305B7-3CAC-A3BC-D168-F54C47AD7449}"/>
          </ac:grpSpMkLst>
        </pc:grpChg>
        <pc:picChg chg="mod">
          <ac:chgData name="Hafele, Jackson M" userId="S::jmhafele@iastate.edu::61072efc-f628-4d19-8dbb-6b66f22aff51" providerId="AD" clId="Web-{8A09231F-2454-4BF7-84E8-E42BB34999DF}" dt="2023-04-29T23:30:09.181" v="617" actId="1076"/>
          <ac:picMkLst>
            <pc:docMk/>
            <pc:sldMk cId="685562181" sldId="311"/>
            <ac:picMk id="5" creationId="{7D05E6B0-72B3-A1FD-C4FE-38F9C20BC883}"/>
          </ac:picMkLst>
        </pc:picChg>
      </pc:sldChg>
      <pc:sldChg chg="modNotes">
        <pc:chgData name="Hafele, Jackson M" userId="S::jmhafele@iastate.edu::61072efc-f628-4d19-8dbb-6b66f22aff51" providerId="AD" clId="Web-{8A09231F-2454-4BF7-84E8-E42BB34999DF}" dt="2023-04-30T00:07:23.709" v="2105"/>
        <pc:sldMkLst>
          <pc:docMk/>
          <pc:sldMk cId="1076482466" sldId="312"/>
        </pc:sldMkLst>
      </pc:sldChg>
      <pc:sldChg chg="addSp delSp modSp addAnim delAnim modAnim modNotes">
        <pc:chgData name="Hafele, Jackson M" userId="S::jmhafele@iastate.edu::61072efc-f628-4d19-8dbb-6b66f22aff51" providerId="AD" clId="Web-{8A09231F-2454-4BF7-84E8-E42BB34999DF}" dt="2023-04-30T00:19:20.045" v="3004"/>
        <pc:sldMkLst>
          <pc:docMk/>
          <pc:sldMk cId="1425667136" sldId="313"/>
        </pc:sldMkLst>
        <pc:spChg chg="mod">
          <ac:chgData name="Hafele, Jackson M" userId="S::jmhafele@iastate.edu::61072efc-f628-4d19-8dbb-6b66f22aff51" providerId="AD" clId="Web-{8A09231F-2454-4BF7-84E8-E42BB34999DF}" dt="2023-04-29T23:23:45.056" v="447" actId="20577"/>
          <ac:spMkLst>
            <pc:docMk/>
            <pc:sldMk cId="1425667136" sldId="313"/>
            <ac:spMk id="2" creationId="{8182BDD8-50D1-B5E5-802D-3D7185468110}"/>
          </ac:spMkLst>
        </pc:spChg>
        <pc:spChg chg="add del mod">
          <ac:chgData name="Hafele, Jackson M" userId="S::jmhafele@iastate.edu::61072efc-f628-4d19-8dbb-6b66f22aff51" providerId="AD" clId="Web-{8A09231F-2454-4BF7-84E8-E42BB34999DF}" dt="2023-04-29T23:25:44.669" v="512" actId="1076"/>
          <ac:spMkLst>
            <pc:docMk/>
            <pc:sldMk cId="1425667136" sldId="313"/>
            <ac:spMk id="7" creationId="{2F4804E8-F99C-1C6B-AE25-3E975F5DC87B}"/>
          </ac:spMkLst>
        </pc:spChg>
        <pc:spChg chg="add mod">
          <ac:chgData name="Hafele, Jackson M" userId="S::jmhafele@iastate.edu::61072efc-f628-4d19-8dbb-6b66f22aff51" providerId="AD" clId="Web-{8A09231F-2454-4BF7-84E8-E42BB34999DF}" dt="2023-04-29T23:25:55.013" v="514" actId="1076"/>
          <ac:spMkLst>
            <pc:docMk/>
            <pc:sldMk cId="1425667136" sldId="313"/>
            <ac:spMk id="8" creationId="{A9CAEB03-162C-491E-A9F6-55BFD139EA20}"/>
          </ac:spMkLst>
        </pc:spChg>
        <pc:grpChg chg="add mod">
          <ac:chgData name="Hafele, Jackson M" userId="S::jmhafele@iastate.edu::61072efc-f628-4d19-8dbb-6b66f22aff51" providerId="AD" clId="Web-{8A09231F-2454-4BF7-84E8-E42BB34999DF}" dt="2023-04-29T23:29:57.525" v="614" actId="1076"/>
          <ac:grpSpMkLst>
            <pc:docMk/>
            <pc:sldMk cId="1425667136" sldId="313"/>
            <ac:grpSpMk id="9" creationId="{E082179D-D976-22F5-9682-31B082621899}"/>
          </ac:grpSpMkLst>
        </pc:grpChg>
        <pc:grpChg chg="add mod">
          <ac:chgData name="Hafele, Jackson M" userId="S::jmhafele@iastate.edu::61072efc-f628-4d19-8dbb-6b66f22aff51" providerId="AD" clId="Web-{8A09231F-2454-4BF7-84E8-E42BB34999DF}" dt="2023-04-29T23:30:00.665" v="615" actId="1076"/>
          <ac:grpSpMkLst>
            <pc:docMk/>
            <pc:sldMk cId="1425667136" sldId="313"/>
            <ac:grpSpMk id="10" creationId="{A9AC6593-75CC-0DA4-CAEF-6700EA94C3CE}"/>
          </ac:grpSpMkLst>
        </pc:grpChg>
        <pc:picChg chg="mod">
          <ac:chgData name="Hafele, Jackson M" userId="S::jmhafele@iastate.edu::61072efc-f628-4d19-8dbb-6b66f22aff51" providerId="AD" clId="Web-{8A09231F-2454-4BF7-84E8-E42BB34999DF}" dt="2023-04-29T23:23:51.572" v="450" actId="1076"/>
          <ac:picMkLst>
            <pc:docMk/>
            <pc:sldMk cId="1425667136" sldId="313"/>
            <ac:picMk id="3" creationId="{03222339-6284-C3B5-2D5B-1747F7FAE584}"/>
          </ac:picMkLst>
        </pc:picChg>
        <pc:picChg chg="mod">
          <ac:chgData name="Hafele, Jackson M" userId="S::jmhafele@iastate.edu::61072efc-f628-4d19-8dbb-6b66f22aff51" providerId="AD" clId="Web-{8A09231F-2454-4BF7-84E8-E42BB34999DF}" dt="2023-04-29T23:23:48.869" v="449" actId="1076"/>
          <ac:picMkLst>
            <pc:docMk/>
            <pc:sldMk cId="1425667136" sldId="313"/>
            <ac:picMk id="5" creationId="{4D207935-CFCB-D184-80B7-395ED344C6EB}"/>
          </ac:picMkLst>
        </pc:picChg>
      </pc:sldChg>
      <pc:sldChg chg="addSp delSp modSp addAnim delAnim modAnim modNotes">
        <pc:chgData name="Hafele, Jackson M" userId="S::jmhafele@iastate.edu::61072efc-f628-4d19-8dbb-6b66f22aff51" providerId="AD" clId="Web-{8A09231F-2454-4BF7-84E8-E42BB34999DF}" dt="2023-04-30T01:01:16.630" v="3269"/>
        <pc:sldMkLst>
          <pc:docMk/>
          <pc:sldMk cId="1478756646" sldId="320"/>
        </pc:sldMkLst>
        <pc:spChg chg="mod">
          <ac:chgData name="Hafele, Jackson M" userId="S::jmhafele@iastate.edu::61072efc-f628-4d19-8dbb-6b66f22aff51" providerId="AD" clId="Web-{8A09231F-2454-4BF7-84E8-E42BB34999DF}" dt="2023-04-29T23:27:35.816" v="554" actId="20577"/>
          <ac:spMkLst>
            <pc:docMk/>
            <pc:sldMk cId="1478756646" sldId="320"/>
            <ac:spMk id="2" creationId="{8182BDD8-50D1-B5E5-802D-3D7185468110}"/>
          </ac:spMkLst>
        </pc:spChg>
        <pc:spChg chg="add mod">
          <ac:chgData name="Hafele, Jackson M" userId="S::jmhafele@iastate.edu::61072efc-f628-4d19-8dbb-6b66f22aff51" providerId="AD" clId="Web-{8A09231F-2454-4BF7-84E8-E42BB34999DF}" dt="2023-04-29T23:28:15.708" v="604" actId="1076"/>
          <ac:spMkLst>
            <pc:docMk/>
            <pc:sldMk cId="1478756646" sldId="320"/>
            <ac:spMk id="3" creationId="{4C3F50AE-79BE-27EF-53F1-5AD1E406B23E}"/>
          </ac:spMkLst>
        </pc:spChg>
        <pc:spChg chg="add del">
          <ac:chgData name="Hafele, Jackson M" userId="S::jmhafele@iastate.edu::61072efc-f628-4d19-8dbb-6b66f22aff51" providerId="AD" clId="Web-{8A09231F-2454-4BF7-84E8-E42BB34999DF}" dt="2023-04-29T23:26:44.815" v="531"/>
          <ac:spMkLst>
            <pc:docMk/>
            <pc:sldMk cId="1478756646" sldId="320"/>
            <ac:spMk id="5" creationId="{4C3F50AE-79BE-27EF-53F1-5AD1E406B23E}"/>
          </ac:spMkLst>
        </pc:spChg>
        <pc:spChg chg="add mod">
          <ac:chgData name="Hafele, Jackson M" userId="S::jmhafele@iastate.edu::61072efc-f628-4d19-8dbb-6b66f22aff51" providerId="AD" clId="Web-{8A09231F-2454-4BF7-84E8-E42BB34999DF}" dt="2023-04-29T23:28:23.271" v="607" actId="1076"/>
          <ac:spMkLst>
            <pc:docMk/>
            <pc:sldMk cId="1478756646" sldId="320"/>
            <ac:spMk id="8" creationId="{00364EF9-ADF8-8291-B84C-7347D9006237}"/>
          </ac:spMkLst>
        </pc:spChg>
        <pc:grpChg chg="add">
          <ac:chgData name="Hafele, Jackson M" userId="S::jmhafele@iastate.edu::61072efc-f628-4d19-8dbb-6b66f22aff51" providerId="AD" clId="Web-{8A09231F-2454-4BF7-84E8-E42BB34999DF}" dt="2023-04-29T23:28:27.756" v="608"/>
          <ac:grpSpMkLst>
            <pc:docMk/>
            <pc:sldMk cId="1478756646" sldId="320"/>
            <ac:grpSpMk id="9" creationId="{2D7F0ACF-7F1D-2870-D83B-769BC447E5BF}"/>
          </ac:grpSpMkLst>
        </pc:grpChg>
        <pc:grpChg chg="add">
          <ac:chgData name="Hafele, Jackson M" userId="S::jmhafele@iastate.edu::61072efc-f628-4d19-8dbb-6b66f22aff51" providerId="AD" clId="Web-{8A09231F-2454-4BF7-84E8-E42BB34999DF}" dt="2023-04-29T23:28:31.474" v="609"/>
          <ac:grpSpMkLst>
            <pc:docMk/>
            <pc:sldMk cId="1478756646" sldId="320"/>
            <ac:grpSpMk id="10" creationId="{7FA2D815-8819-BB8E-5093-26FF4607C5FD}"/>
          </ac:grpSpMkLst>
        </pc:grpChg>
        <pc:picChg chg="mod">
          <ac:chgData name="Hafele, Jackson M" userId="S::jmhafele@iastate.edu::61072efc-f628-4d19-8dbb-6b66f22aff51" providerId="AD" clId="Web-{8A09231F-2454-4BF7-84E8-E42BB34999DF}" dt="2023-04-29T23:26:31.955" v="527" actId="1076"/>
          <ac:picMkLst>
            <pc:docMk/>
            <pc:sldMk cId="1478756646" sldId="320"/>
            <ac:picMk id="6" creationId="{33FEDDEA-CB8C-6303-8249-A89C473D2CB9}"/>
          </ac:picMkLst>
        </pc:picChg>
        <pc:picChg chg="mod">
          <ac:chgData name="Hafele, Jackson M" userId="S::jmhafele@iastate.edu::61072efc-f628-4d19-8dbb-6b66f22aff51" providerId="AD" clId="Web-{8A09231F-2454-4BF7-84E8-E42BB34999DF}" dt="2023-04-29T23:26:33.314" v="528" actId="1076"/>
          <ac:picMkLst>
            <pc:docMk/>
            <pc:sldMk cId="1478756646" sldId="320"/>
            <ac:picMk id="7" creationId="{59375950-9375-FAE8-F8B8-36CD2546AA9D}"/>
          </ac:picMkLst>
        </pc:picChg>
      </pc:sldChg>
    </pc:docChg>
  </pc:docChgLst>
  <pc:docChgLst>
    <pc:chgData name="Galles, Will N" userId="S::wngalles@iastate.edu::baab4952-1140-4e13-ac04-b580ca9d6271" providerId="AD" clId="Web-{D0DC832C-4CC4-4B61-880D-972FEA9E5630}"/>
    <pc:docChg chg="modSld">
      <pc:chgData name="Galles, Will N" userId="S::wngalles@iastate.edu::baab4952-1140-4e13-ac04-b580ca9d6271" providerId="AD" clId="Web-{D0DC832C-4CC4-4B61-880D-972FEA9E5630}" dt="2023-05-02T16:10:20.280" v="8" actId="1076"/>
      <pc:docMkLst>
        <pc:docMk/>
      </pc:docMkLst>
      <pc:sldChg chg="addSp modSp">
        <pc:chgData name="Galles, Will N" userId="S::wngalles@iastate.edu::baab4952-1140-4e13-ac04-b580ca9d6271" providerId="AD" clId="Web-{D0DC832C-4CC4-4B61-880D-972FEA9E5630}" dt="2023-05-02T16:10:20.280" v="8" actId="1076"/>
        <pc:sldMkLst>
          <pc:docMk/>
          <pc:sldMk cId="2272166069" sldId="321"/>
        </pc:sldMkLst>
        <pc:picChg chg="add mod">
          <ac:chgData name="Galles, Will N" userId="S::wngalles@iastate.edu::baab4952-1140-4e13-ac04-b580ca9d6271" providerId="AD" clId="Web-{D0DC832C-4CC4-4B61-880D-972FEA9E5630}" dt="2023-05-02T16:10:18.389" v="7" actId="14100"/>
          <ac:picMkLst>
            <pc:docMk/>
            <pc:sldMk cId="2272166069" sldId="321"/>
            <ac:picMk id="3" creationId="{225C229B-BC2E-E70F-BA9D-EDCB30A9C866}"/>
          </ac:picMkLst>
        </pc:picChg>
        <pc:picChg chg="mod">
          <ac:chgData name="Galles, Will N" userId="S::wngalles@iastate.edu::baab4952-1140-4e13-ac04-b580ca9d6271" providerId="AD" clId="Web-{D0DC832C-4CC4-4B61-880D-972FEA9E5630}" dt="2023-05-02T16:10:20.280" v="8" actId="1076"/>
          <ac:picMkLst>
            <pc:docMk/>
            <pc:sldMk cId="2272166069" sldId="321"/>
            <ac:picMk id="6" creationId="{72948F7F-6602-CE70-4511-67DC05C99AA2}"/>
          </ac:picMkLst>
        </pc:picChg>
      </pc:sldChg>
    </pc:docChg>
  </pc:docChgLst>
  <pc:docChgLst>
    <pc:chgData name="Galles, Will N" userId="S::wngalles@iastate.edu::baab4952-1140-4e13-ac04-b580ca9d6271" providerId="AD" clId="Web-{2473DB06-FE65-461D-A10E-20A9DC700A71}"/>
    <pc:docChg chg="modSld">
      <pc:chgData name="Galles, Will N" userId="S::wngalles@iastate.edu::baab4952-1140-4e13-ac04-b580ca9d6271" providerId="AD" clId="Web-{2473DB06-FE65-461D-A10E-20A9DC700A71}" dt="2023-04-30T19:30:32.630" v="95" actId="20577"/>
      <pc:docMkLst>
        <pc:docMk/>
      </pc:docMkLst>
      <pc:sldChg chg="modSp modNotes">
        <pc:chgData name="Galles, Will N" userId="S::wngalles@iastate.edu::baab4952-1140-4e13-ac04-b580ca9d6271" providerId="AD" clId="Web-{2473DB06-FE65-461D-A10E-20A9DC700A71}" dt="2023-04-30T19:28:08.564" v="54" actId="20577"/>
        <pc:sldMkLst>
          <pc:docMk/>
          <pc:sldMk cId="4033211846" sldId="317"/>
        </pc:sldMkLst>
        <pc:spChg chg="mod">
          <ac:chgData name="Galles, Will N" userId="S::wngalles@iastate.edu::baab4952-1140-4e13-ac04-b580ca9d6271" providerId="AD" clId="Web-{2473DB06-FE65-461D-A10E-20A9DC700A71}" dt="2023-04-30T19:28:08.564" v="54" actId="20577"/>
          <ac:spMkLst>
            <pc:docMk/>
            <pc:sldMk cId="4033211846" sldId="317"/>
            <ac:spMk id="4" creationId="{5CE70DDB-B869-4E79-08CB-DA8EA57CDC9E}"/>
          </ac:spMkLst>
        </pc:spChg>
      </pc:sldChg>
      <pc:sldChg chg="modSp modNotes">
        <pc:chgData name="Galles, Will N" userId="S::wngalles@iastate.edu::baab4952-1140-4e13-ac04-b580ca9d6271" providerId="AD" clId="Web-{2473DB06-FE65-461D-A10E-20A9DC700A71}" dt="2023-04-30T19:27:30.782" v="41" actId="20577"/>
        <pc:sldMkLst>
          <pc:docMk/>
          <pc:sldMk cId="2272166069" sldId="321"/>
        </pc:sldMkLst>
        <pc:spChg chg="mod">
          <ac:chgData name="Galles, Will N" userId="S::wngalles@iastate.edu::baab4952-1140-4e13-ac04-b580ca9d6271" providerId="AD" clId="Web-{2473DB06-FE65-461D-A10E-20A9DC700A71}" dt="2023-04-30T19:27:30.782" v="41" actId="20577"/>
          <ac:spMkLst>
            <pc:docMk/>
            <pc:sldMk cId="2272166069" sldId="321"/>
            <ac:spMk id="4" creationId="{A47371B4-B4D2-F3F2-75AD-1F90B9ECC817}"/>
          </ac:spMkLst>
        </pc:spChg>
      </pc:sldChg>
      <pc:sldChg chg="modNotes">
        <pc:chgData name="Galles, Will N" userId="S::wngalles@iastate.edu::baab4952-1140-4e13-ac04-b580ca9d6271" providerId="AD" clId="Web-{2473DB06-FE65-461D-A10E-20A9DC700A71}" dt="2023-04-30T19:20:26.945" v="8"/>
        <pc:sldMkLst>
          <pc:docMk/>
          <pc:sldMk cId="1403902912" sldId="324"/>
        </pc:sldMkLst>
      </pc:sldChg>
      <pc:sldChg chg="modSp modNotes">
        <pc:chgData name="Galles, Will N" userId="S::wngalles@iastate.edu::baab4952-1140-4e13-ac04-b580ca9d6271" providerId="AD" clId="Web-{2473DB06-FE65-461D-A10E-20A9DC700A71}" dt="2023-04-30T19:26:51.938" v="39" actId="20577"/>
        <pc:sldMkLst>
          <pc:docMk/>
          <pc:sldMk cId="1154877931" sldId="325"/>
        </pc:sldMkLst>
        <pc:spChg chg="mod">
          <ac:chgData name="Galles, Will N" userId="S::wngalles@iastate.edu::baab4952-1140-4e13-ac04-b580ca9d6271" providerId="AD" clId="Web-{2473DB06-FE65-461D-A10E-20A9DC700A71}" dt="2023-04-30T19:26:51.938" v="39" actId="20577"/>
          <ac:spMkLst>
            <pc:docMk/>
            <pc:sldMk cId="1154877931" sldId="325"/>
            <ac:spMk id="4" creationId="{04792C0B-5E1F-5AB4-0DDD-1A2E3815C0E1}"/>
          </ac:spMkLst>
        </pc:spChg>
      </pc:sldChg>
      <pc:sldChg chg="modSp mod modShow">
        <pc:chgData name="Galles, Will N" userId="S::wngalles@iastate.edu::baab4952-1140-4e13-ac04-b580ca9d6271" providerId="AD" clId="Web-{2473DB06-FE65-461D-A10E-20A9DC700A71}" dt="2023-04-30T19:30:32.630" v="95" actId="20577"/>
        <pc:sldMkLst>
          <pc:docMk/>
          <pc:sldMk cId="1236429529" sldId="329"/>
        </pc:sldMkLst>
        <pc:spChg chg="mod">
          <ac:chgData name="Galles, Will N" userId="S::wngalles@iastate.edu::baab4952-1140-4e13-ac04-b580ca9d6271" providerId="AD" clId="Web-{2473DB06-FE65-461D-A10E-20A9DC700A71}" dt="2023-04-30T19:30:32.630" v="95" actId="20577"/>
          <ac:spMkLst>
            <pc:docMk/>
            <pc:sldMk cId="1236429529" sldId="329"/>
            <ac:spMk id="3" creationId="{46637252-04F2-988F-1905-47B4882D8AC4}"/>
          </ac:spMkLst>
        </pc:spChg>
        <pc:spChg chg="mod">
          <ac:chgData name="Galles, Will N" userId="S::wngalles@iastate.edu::baab4952-1140-4e13-ac04-b580ca9d6271" providerId="AD" clId="Web-{2473DB06-FE65-461D-A10E-20A9DC700A71}" dt="2023-04-30T19:27:34.642" v="42" actId="20577"/>
          <ac:spMkLst>
            <pc:docMk/>
            <pc:sldMk cId="1236429529" sldId="329"/>
            <ac:spMk id="4" creationId="{910DED2C-A95A-7814-9942-1FE3E2D820E4}"/>
          </ac:spMkLst>
        </pc:spChg>
      </pc:sldChg>
    </pc:docChg>
  </pc:docChgLst>
  <pc:docChgLst>
    <pc:chgData name="Hafele, Jackson M" userId="S::jmhafele@iastate.edu::61072efc-f628-4d19-8dbb-6b66f22aff51" providerId="AD" clId="Web-{99BA216D-E696-4BB5-A912-D465683DEEA4}"/>
    <pc:docChg chg="modSld">
      <pc:chgData name="Hafele, Jackson M" userId="S::jmhafele@iastate.edu::61072efc-f628-4d19-8dbb-6b66f22aff51" providerId="AD" clId="Web-{99BA216D-E696-4BB5-A912-D465683DEEA4}" dt="2023-05-02T20:22:23.527" v="136"/>
      <pc:docMkLst>
        <pc:docMk/>
      </pc:docMkLst>
      <pc:sldChg chg="addSp delSp modSp addAnim delAnim modAnim modNotes">
        <pc:chgData name="Hafele, Jackson M" userId="S::jmhafele@iastate.edu::61072efc-f628-4d19-8dbb-6b66f22aff51" providerId="AD" clId="Web-{99BA216D-E696-4BB5-A912-D465683DEEA4}" dt="2023-05-02T20:22:23.527" v="136"/>
        <pc:sldMkLst>
          <pc:docMk/>
          <pc:sldMk cId="1076482466" sldId="312"/>
        </pc:sldMkLst>
        <pc:spChg chg="mod">
          <ac:chgData name="Hafele, Jackson M" userId="S::jmhafele@iastate.edu::61072efc-f628-4d19-8dbb-6b66f22aff51" providerId="AD" clId="Web-{99BA216D-E696-4BB5-A912-D465683DEEA4}" dt="2023-05-02T20:21:15.729" v="61" actId="20577"/>
          <ac:spMkLst>
            <pc:docMk/>
            <pc:sldMk cId="1076482466" sldId="312"/>
            <ac:spMk id="12" creationId="{DAF44873-2B3B-7993-CB46-22CFC90DB464}"/>
          </ac:spMkLst>
        </pc:spChg>
        <pc:spChg chg="topLvl">
          <ac:chgData name="Hafele, Jackson M" userId="S::jmhafele@iastate.edu::61072efc-f628-4d19-8dbb-6b66f22aff51" providerId="AD" clId="Web-{99BA216D-E696-4BB5-A912-D465683DEEA4}" dt="2023-05-02T20:19:00.382" v="0"/>
          <ac:spMkLst>
            <pc:docMk/>
            <pc:sldMk cId="1076482466" sldId="312"/>
            <ac:spMk id="24" creationId="{9762F008-2AD5-B9DC-0690-77E9176C8DAD}"/>
          </ac:spMkLst>
        </pc:spChg>
        <pc:spChg chg="topLvl">
          <ac:chgData name="Hafele, Jackson M" userId="S::jmhafele@iastate.edu::61072efc-f628-4d19-8dbb-6b66f22aff51" providerId="AD" clId="Web-{99BA216D-E696-4BB5-A912-D465683DEEA4}" dt="2023-05-02T20:19:00.382" v="0"/>
          <ac:spMkLst>
            <pc:docMk/>
            <pc:sldMk cId="1076482466" sldId="312"/>
            <ac:spMk id="27" creationId="{A8E3C229-815A-883A-6D35-20B9C05E7AB7}"/>
          </ac:spMkLst>
        </pc:spChg>
        <pc:spChg chg="topLvl">
          <ac:chgData name="Hafele, Jackson M" userId="S::jmhafele@iastate.edu::61072efc-f628-4d19-8dbb-6b66f22aff51" providerId="AD" clId="Web-{99BA216D-E696-4BB5-A912-D465683DEEA4}" dt="2023-05-02T20:19:12.679" v="2"/>
          <ac:spMkLst>
            <pc:docMk/>
            <pc:sldMk cId="1076482466" sldId="312"/>
            <ac:spMk id="30" creationId="{BDB062C2-7C48-CC7F-DC73-F4198F9BE0F8}"/>
          </ac:spMkLst>
        </pc:spChg>
        <pc:spChg chg="mod topLvl">
          <ac:chgData name="Hafele, Jackson M" userId="S::jmhafele@iastate.edu::61072efc-f628-4d19-8dbb-6b66f22aff51" providerId="AD" clId="Web-{99BA216D-E696-4BB5-A912-D465683DEEA4}" dt="2023-05-02T20:21:31.198" v="68" actId="20577"/>
          <ac:spMkLst>
            <pc:docMk/>
            <pc:sldMk cId="1076482466" sldId="312"/>
            <ac:spMk id="32" creationId="{9A5F4358-CBC7-7932-C6B0-6E8B0AE69E36}"/>
          </ac:spMkLst>
        </pc:spChg>
        <pc:spChg chg="topLvl">
          <ac:chgData name="Hafele, Jackson M" userId="S::jmhafele@iastate.edu::61072efc-f628-4d19-8dbb-6b66f22aff51" providerId="AD" clId="Web-{99BA216D-E696-4BB5-A912-D465683DEEA4}" dt="2023-05-02T20:19:12.679" v="2"/>
          <ac:spMkLst>
            <pc:docMk/>
            <pc:sldMk cId="1076482466" sldId="312"/>
            <ac:spMk id="35" creationId="{13CEC025-33F3-FB08-6D20-F2E134272F6D}"/>
          </ac:spMkLst>
        </pc:spChg>
        <pc:spChg chg="topLvl">
          <ac:chgData name="Hafele, Jackson M" userId="S::jmhafele@iastate.edu::61072efc-f628-4d19-8dbb-6b66f22aff51" providerId="AD" clId="Web-{99BA216D-E696-4BB5-A912-D465683DEEA4}" dt="2023-05-02T20:19:34.992" v="4"/>
          <ac:spMkLst>
            <pc:docMk/>
            <pc:sldMk cId="1076482466" sldId="312"/>
            <ac:spMk id="37" creationId="{3B3A53C3-DCBB-E59C-0A10-006EE4B90C79}"/>
          </ac:spMkLst>
        </pc:spChg>
        <pc:spChg chg="topLvl">
          <ac:chgData name="Hafele, Jackson M" userId="S::jmhafele@iastate.edu::61072efc-f628-4d19-8dbb-6b66f22aff51" providerId="AD" clId="Web-{99BA216D-E696-4BB5-A912-D465683DEEA4}" dt="2023-05-02T20:19:34.992" v="4"/>
          <ac:spMkLst>
            <pc:docMk/>
            <pc:sldMk cId="1076482466" sldId="312"/>
            <ac:spMk id="39" creationId="{C5AEB879-CF9B-D736-7784-756D1F8C017A}"/>
          </ac:spMkLst>
        </pc:spChg>
        <pc:spChg chg="topLvl">
          <ac:chgData name="Hafele, Jackson M" userId="S::jmhafele@iastate.edu::61072efc-f628-4d19-8dbb-6b66f22aff51" providerId="AD" clId="Web-{99BA216D-E696-4BB5-A912-D465683DEEA4}" dt="2023-05-02T20:19:34.992" v="4"/>
          <ac:spMkLst>
            <pc:docMk/>
            <pc:sldMk cId="1076482466" sldId="312"/>
            <ac:spMk id="41" creationId="{B00D7BBF-E348-5A68-2536-E62ABF13235C}"/>
          </ac:spMkLst>
        </pc:spChg>
        <pc:grpChg chg="add">
          <ac:chgData name="Hafele, Jackson M" userId="S::jmhafele@iastate.edu::61072efc-f628-4d19-8dbb-6b66f22aff51" providerId="AD" clId="Web-{99BA216D-E696-4BB5-A912-D465683DEEA4}" dt="2023-05-02T20:19:09.319" v="1"/>
          <ac:grpSpMkLst>
            <pc:docMk/>
            <pc:sldMk cId="1076482466" sldId="312"/>
            <ac:grpSpMk id="3" creationId="{77608461-A326-74BB-DE9C-DC12607DE13B}"/>
          </ac:grpSpMkLst>
        </pc:grpChg>
        <pc:grpChg chg="add">
          <ac:chgData name="Hafele, Jackson M" userId="S::jmhafele@iastate.edu::61072efc-f628-4d19-8dbb-6b66f22aff51" providerId="AD" clId="Web-{99BA216D-E696-4BB5-A912-D465683DEEA4}" dt="2023-05-02T20:19:30.867" v="3"/>
          <ac:grpSpMkLst>
            <pc:docMk/>
            <pc:sldMk cId="1076482466" sldId="312"/>
            <ac:grpSpMk id="6" creationId="{D0D627D2-A98C-2286-268A-A73D1A4CF2AE}"/>
          </ac:grpSpMkLst>
        </pc:grpChg>
        <pc:grpChg chg="add">
          <ac:chgData name="Hafele, Jackson M" userId="S::jmhafele@iastate.edu::61072efc-f628-4d19-8dbb-6b66f22aff51" providerId="AD" clId="Web-{99BA216D-E696-4BB5-A912-D465683DEEA4}" dt="2023-05-02T20:19:44.930" v="5"/>
          <ac:grpSpMkLst>
            <pc:docMk/>
            <pc:sldMk cId="1076482466" sldId="312"/>
            <ac:grpSpMk id="8" creationId="{5EF75416-BCC4-6B7D-9DE1-8A4D5A4848C5}"/>
          </ac:grpSpMkLst>
        </pc:grpChg>
        <pc:grpChg chg="del">
          <ac:chgData name="Hafele, Jackson M" userId="S::jmhafele@iastate.edu::61072efc-f628-4d19-8dbb-6b66f22aff51" providerId="AD" clId="Web-{99BA216D-E696-4BB5-A912-D465683DEEA4}" dt="2023-05-02T20:19:00.382" v="0"/>
          <ac:grpSpMkLst>
            <pc:docMk/>
            <pc:sldMk cId="1076482466" sldId="312"/>
            <ac:grpSpMk id="45" creationId="{2E020C65-3F13-D9B8-1583-9F73B92C24F5}"/>
          </ac:grpSpMkLst>
        </pc:grpChg>
        <pc:grpChg chg="del">
          <ac:chgData name="Hafele, Jackson M" userId="S::jmhafele@iastate.edu::61072efc-f628-4d19-8dbb-6b66f22aff51" providerId="AD" clId="Web-{99BA216D-E696-4BB5-A912-D465683DEEA4}" dt="2023-05-02T20:19:12.679" v="2"/>
          <ac:grpSpMkLst>
            <pc:docMk/>
            <pc:sldMk cId="1076482466" sldId="312"/>
            <ac:grpSpMk id="46" creationId="{A15C8847-6DE5-E49E-73BA-1DC6E62589C1}"/>
          </ac:grpSpMkLst>
        </pc:grpChg>
        <pc:grpChg chg="del">
          <ac:chgData name="Hafele, Jackson M" userId="S::jmhafele@iastate.edu::61072efc-f628-4d19-8dbb-6b66f22aff51" providerId="AD" clId="Web-{99BA216D-E696-4BB5-A912-D465683DEEA4}" dt="2023-05-02T20:19:34.992" v="4"/>
          <ac:grpSpMkLst>
            <pc:docMk/>
            <pc:sldMk cId="1076482466" sldId="312"/>
            <ac:grpSpMk id="47" creationId="{582F98ED-6119-90E8-E546-D6987C020455}"/>
          </ac:grpSpMkLst>
        </pc:grpChg>
      </pc:sldChg>
    </pc:docChg>
  </pc:docChgLst>
  <pc:docChgLst>
    <pc:chgData name="Hafele, Jackson M" userId="S::jmhafele@iastate.edu::61072efc-f628-4d19-8dbb-6b66f22aff51" providerId="AD" clId="Web-{96B02CC4-C3B8-46C5-9FD9-72EA88ED6738}"/>
    <pc:docChg chg="modSld">
      <pc:chgData name="Hafele, Jackson M" userId="S::jmhafele@iastate.edu::61072efc-f628-4d19-8dbb-6b66f22aff51" providerId="AD" clId="Web-{96B02CC4-C3B8-46C5-9FD9-72EA88ED6738}" dt="2023-04-29T20:12:19.308" v="442"/>
      <pc:docMkLst>
        <pc:docMk/>
      </pc:docMkLst>
      <pc:sldChg chg="modSp">
        <pc:chgData name="Hafele, Jackson M" userId="S::jmhafele@iastate.edu::61072efc-f628-4d19-8dbb-6b66f22aff51" providerId="AD" clId="Web-{96B02CC4-C3B8-46C5-9FD9-72EA88ED6738}" dt="2023-04-29T19:59:18.339" v="372" actId="20577"/>
        <pc:sldMkLst>
          <pc:docMk/>
          <pc:sldMk cId="1077625098" sldId="284"/>
        </pc:sldMkLst>
        <pc:spChg chg="mod">
          <ac:chgData name="Hafele, Jackson M" userId="S::jmhafele@iastate.edu::61072efc-f628-4d19-8dbb-6b66f22aff51" providerId="AD" clId="Web-{96B02CC4-C3B8-46C5-9FD9-72EA88ED6738}" dt="2023-04-29T19:59:18.339" v="372" actId="20577"/>
          <ac:spMkLst>
            <pc:docMk/>
            <pc:sldMk cId="1077625098" sldId="284"/>
            <ac:spMk id="226" creationId="{00000000-0000-0000-0000-000000000000}"/>
          </ac:spMkLst>
        </pc:spChg>
      </pc:sldChg>
      <pc:sldChg chg="addSp modSp">
        <pc:chgData name="Hafele, Jackson M" userId="S::jmhafele@iastate.edu::61072efc-f628-4d19-8dbb-6b66f22aff51" providerId="AD" clId="Web-{96B02CC4-C3B8-46C5-9FD9-72EA88ED6738}" dt="2023-04-29T19:58:43.807" v="369" actId="1076"/>
        <pc:sldMkLst>
          <pc:docMk/>
          <pc:sldMk cId="685562181" sldId="311"/>
        </pc:sldMkLst>
        <pc:spChg chg="mod">
          <ac:chgData name="Hafele, Jackson M" userId="S::jmhafele@iastate.edu::61072efc-f628-4d19-8dbb-6b66f22aff51" providerId="AD" clId="Web-{96B02CC4-C3B8-46C5-9FD9-72EA88ED6738}" dt="2023-04-29T19:58:37.479" v="368" actId="14100"/>
          <ac:spMkLst>
            <pc:docMk/>
            <pc:sldMk cId="685562181" sldId="311"/>
            <ac:spMk id="3" creationId="{83EB15AE-652B-A3B3-7053-40AC85740C3D}"/>
          </ac:spMkLst>
        </pc:spChg>
        <pc:spChg chg="mod">
          <ac:chgData name="Hafele, Jackson M" userId="S::jmhafele@iastate.edu::61072efc-f628-4d19-8dbb-6b66f22aff51" providerId="AD" clId="Web-{96B02CC4-C3B8-46C5-9FD9-72EA88ED6738}" dt="2023-04-29T19:42:25.523" v="33" actId="14100"/>
          <ac:spMkLst>
            <pc:docMk/>
            <pc:sldMk cId="685562181" sldId="311"/>
            <ac:spMk id="4" creationId="{6A36ED1F-48ED-178D-7A76-41F2D384DFA8}"/>
          </ac:spMkLst>
        </pc:spChg>
        <pc:spChg chg="add mod">
          <ac:chgData name="Hafele, Jackson M" userId="S::jmhafele@iastate.edu::61072efc-f628-4d19-8dbb-6b66f22aff51" providerId="AD" clId="Web-{96B02CC4-C3B8-46C5-9FD9-72EA88ED6738}" dt="2023-04-29T19:58:20.010" v="366" actId="1076"/>
          <ac:spMkLst>
            <pc:docMk/>
            <pc:sldMk cId="685562181" sldId="311"/>
            <ac:spMk id="6" creationId="{12948E29-B80D-22FC-C6F5-6EE1D1B1A2EE}"/>
          </ac:spMkLst>
        </pc:spChg>
        <pc:picChg chg="add mod">
          <ac:chgData name="Hafele, Jackson M" userId="S::jmhafele@iastate.edu::61072efc-f628-4d19-8dbb-6b66f22aff51" providerId="AD" clId="Web-{96B02CC4-C3B8-46C5-9FD9-72EA88ED6738}" dt="2023-04-29T19:58:43.807" v="369" actId="1076"/>
          <ac:picMkLst>
            <pc:docMk/>
            <pc:sldMk cId="685562181" sldId="311"/>
            <ac:picMk id="5" creationId="{7D05E6B0-72B3-A1FD-C4FE-38F9C20BC883}"/>
          </ac:picMkLst>
        </pc:picChg>
      </pc:sldChg>
      <pc:sldChg chg="addSp delSp modSp addAnim delAnim modAnim">
        <pc:chgData name="Hafele, Jackson M" userId="S::jmhafele@iastate.edu::61072efc-f628-4d19-8dbb-6b66f22aff51" providerId="AD" clId="Web-{96B02CC4-C3B8-46C5-9FD9-72EA88ED6738}" dt="2023-04-29T20:11:19.728" v="438"/>
        <pc:sldMkLst>
          <pc:docMk/>
          <pc:sldMk cId="1076482466" sldId="312"/>
        </pc:sldMkLst>
        <pc:spChg chg="add mod">
          <ac:chgData name="Hafele, Jackson M" userId="S::jmhafele@iastate.edu::61072efc-f628-4d19-8dbb-6b66f22aff51" providerId="AD" clId="Web-{96B02CC4-C3B8-46C5-9FD9-72EA88ED6738}" dt="2023-04-29T20:06:53.708" v="394" actId="1076"/>
          <ac:spMkLst>
            <pc:docMk/>
            <pc:sldMk cId="1076482466" sldId="312"/>
            <ac:spMk id="3" creationId="{C255B27C-20D3-5EC9-EEDF-E476149A1FC1}"/>
          </ac:spMkLst>
        </pc:spChg>
        <pc:spChg chg="add mod">
          <ac:chgData name="Hafele, Jackson M" userId="S::jmhafele@iastate.edu::61072efc-f628-4d19-8dbb-6b66f22aff51" providerId="AD" clId="Web-{96B02CC4-C3B8-46C5-9FD9-72EA88ED6738}" dt="2023-04-29T20:06:43.848" v="392" actId="1076"/>
          <ac:spMkLst>
            <pc:docMk/>
            <pc:sldMk cId="1076482466" sldId="312"/>
            <ac:spMk id="5" creationId="{7A759F25-8591-2E8A-969A-E55BD853FC14}"/>
          </ac:spMkLst>
        </pc:spChg>
        <pc:spChg chg="mod">
          <ac:chgData name="Hafele, Jackson M" userId="S::jmhafele@iastate.edu::61072efc-f628-4d19-8dbb-6b66f22aff51" providerId="AD" clId="Web-{96B02CC4-C3B8-46C5-9FD9-72EA88ED6738}" dt="2023-04-29T20:08:25.147" v="412" actId="1076"/>
          <ac:spMkLst>
            <pc:docMk/>
            <pc:sldMk cId="1076482466" sldId="312"/>
            <ac:spMk id="6" creationId="{CA552F12-D5BC-0474-5963-F32A9A212D38}"/>
          </ac:spMkLst>
        </pc:spChg>
        <pc:spChg chg="mod">
          <ac:chgData name="Hafele, Jackson M" userId="S::jmhafele@iastate.edu::61072efc-f628-4d19-8dbb-6b66f22aff51" providerId="AD" clId="Web-{96B02CC4-C3B8-46C5-9FD9-72EA88ED6738}" dt="2023-04-29T20:07:14.192" v="398" actId="1076"/>
          <ac:spMkLst>
            <pc:docMk/>
            <pc:sldMk cId="1076482466" sldId="312"/>
            <ac:spMk id="7" creationId="{0AE2847C-BBF3-0367-A6FC-E6DADA0DB05E}"/>
          </ac:spMkLst>
        </pc:spChg>
        <pc:spChg chg="add del mod">
          <ac:chgData name="Hafele, Jackson M" userId="S::jmhafele@iastate.edu::61072efc-f628-4d19-8dbb-6b66f22aff51" providerId="AD" clId="Web-{96B02CC4-C3B8-46C5-9FD9-72EA88ED6738}" dt="2023-04-29T20:03:20.344" v="373"/>
          <ac:spMkLst>
            <pc:docMk/>
            <pc:sldMk cId="1076482466" sldId="312"/>
            <ac:spMk id="8" creationId="{08657A6C-B32A-101D-9979-1702E7BF9913}"/>
          </ac:spMkLst>
        </pc:spChg>
        <pc:spChg chg="add del mod">
          <ac:chgData name="Hafele, Jackson M" userId="S::jmhafele@iastate.edu::61072efc-f628-4d19-8dbb-6b66f22aff51" providerId="AD" clId="Web-{96B02CC4-C3B8-46C5-9FD9-72EA88ED6738}" dt="2023-04-29T19:52:34.988" v="320"/>
          <ac:spMkLst>
            <pc:docMk/>
            <pc:sldMk cId="1076482466" sldId="312"/>
            <ac:spMk id="9" creationId="{9FBE8129-EE42-C947-FD9D-4EAAA5F7A3FE}"/>
          </ac:spMkLst>
        </pc:spChg>
        <pc:spChg chg="add del mod ord">
          <ac:chgData name="Hafele, Jackson M" userId="S::jmhafele@iastate.edu::61072efc-f628-4d19-8dbb-6b66f22aff51" providerId="AD" clId="Web-{96B02CC4-C3B8-46C5-9FD9-72EA88ED6738}" dt="2023-04-29T20:08:29.210" v="413" actId="14100"/>
          <ac:spMkLst>
            <pc:docMk/>
            <pc:sldMk cId="1076482466" sldId="312"/>
            <ac:spMk id="12" creationId="{DAF44873-2B3B-7993-CB46-22CFC90DB464}"/>
          </ac:spMkLst>
        </pc:spChg>
        <pc:spChg chg="mod">
          <ac:chgData name="Hafele, Jackson M" userId="S::jmhafele@iastate.edu::61072efc-f628-4d19-8dbb-6b66f22aff51" providerId="AD" clId="Web-{96B02CC4-C3B8-46C5-9FD9-72EA88ED6738}" dt="2023-04-29T20:06:50.536" v="393" actId="1076"/>
          <ac:spMkLst>
            <pc:docMk/>
            <pc:sldMk cId="1076482466" sldId="312"/>
            <ac:spMk id="13" creationId="{F1553C94-27E5-BF47-DFC2-8BC0695F340E}"/>
          </ac:spMkLst>
        </pc:spChg>
        <pc:spChg chg="mod">
          <ac:chgData name="Hafele, Jackson M" userId="S::jmhafele@iastate.edu::61072efc-f628-4d19-8dbb-6b66f22aff51" providerId="AD" clId="Web-{96B02CC4-C3B8-46C5-9FD9-72EA88ED6738}" dt="2023-04-29T20:06:39.098" v="391" actId="1076"/>
          <ac:spMkLst>
            <pc:docMk/>
            <pc:sldMk cId="1076482466" sldId="312"/>
            <ac:spMk id="14" creationId="{3A4E517F-8821-4DD9-E72A-EF6919682116}"/>
          </ac:spMkLst>
        </pc:spChg>
        <pc:spChg chg="mod">
          <ac:chgData name="Hafele, Jackson M" userId="S::jmhafele@iastate.edu::61072efc-f628-4d19-8dbb-6b66f22aff51" providerId="AD" clId="Web-{96B02CC4-C3B8-46C5-9FD9-72EA88ED6738}" dt="2023-04-29T20:08:19.647" v="411" actId="1076"/>
          <ac:spMkLst>
            <pc:docMk/>
            <pc:sldMk cId="1076482466" sldId="312"/>
            <ac:spMk id="20" creationId="{4A15B36E-EDF6-0814-95B6-A7940800CD0F}"/>
          </ac:spMkLst>
        </pc:spChg>
        <pc:spChg chg="del mod">
          <ac:chgData name="Hafele, Jackson M" userId="S::jmhafele@iastate.edu::61072efc-f628-4d19-8dbb-6b66f22aff51" providerId="AD" clId="Web-{96B02CC4-C3B8-46C5-9FD9-72EA88ED6738}" dt="2023-04-29T19:52:33.160" v="319"/>
          <ac:spMkLst>
            <pc:docMk/>
            <pc:sldMk cId="1076482466" sldId="312"/>
            <ac:spMk id="21" creationId="{F944CB34-F35E-5D4A-7FB0-0032CE00FEDF}"/>
          </ac:spMkLst>
        </pc:spChg>
        <pc:spChg chg="del">
          <ac:chgData name="Hafele, Jackson M" userId="S::jmhafele@iastate.edu::61072efc-f628-4d19-8dbb-6b66f22aff51" providerId="AD" clId="Web-{96B02CC4-C3B8-46C5-9FD9-72EA88ED6738}" dt="2023-04-29T19:47:02.106" v="128"/>
          <ac:spMkLst>
            <pc:docMk/>
            <pc:sldMk cId="1076482466" sldId="312"/>
            <ac:spMk id="22" creationId="{3C3D4EF5-A29A-D86D-E8F5-027ED0592B79}"/>
          </ac:spMkLst>
        </pc:spChg>
        <pc:spChg chg="del">
          <ac:chgData name="Hafele, Jackson M" userId="S::jmhafele@iastate.edu::61072efc-f628-4d19-8dbb-6b66f22aff51" providerId="AD" clId="Web-{96B02CC4-C3B8-46C5-9FD9-72EA88ED6738}" dt="2023-04-29T19:46:59.434" v="127"/>
          <ac:spMkLst>
            <pc:docMk/>
            <pc:sldMk cId="1076482466" sldId="312"/>
            <ac:spMk id="23" creationId="{86F0E564-01E9-596C-3CBC-08C3B5C73E67}"/>
          </ac:spMkLst>
        </pc:spChg>
        <pc:spChg chg="del">
          <ac:chgData name="Hafele, Jackson M" userId="S::jmhafele@iastate.edu::61072efc-f628-4d19-8dbb-6b66f22aff51" providerId="AD" clId="Web-{96B02CC4-C3B8-46C5-9FD9-72EA88ED6738}" dt="2023-04-29T19:46:30.934" v="122"/>
          <ac:spMkLst>
            <pc:docMk/>
            <pc:sldMk cId="1076482466" sldId="312"/>
            <ac:spMk id="24" creationId="{F4266834-4DCC-B407-EF11-F599035E3D1B}"/>
          </ac:spMkLst>
        </pc:spChg>
        <pc:grpChg chg="add">
          <ac:chgData name="Hafele, Jackson M" userId="S::jmhafele@iastate.edu::61072efc-f628-4d19-8dbb-6b66f22aff51" providerId="AD" clId="Web-{96B02CC4-C3B8-46C5-9FD9-72EA88ED6738}" dt="2023-04-29T20:10:56.322" v="430"/>
          <ac:grpSpMkLst>
            <pc:docMk/>
            <pc:sldMk cId="1076482466" sldId="312"/>
            <ac:grpSpMk id="10" creationId="{A01E822D-7F13-4510-0BCF-375A3241A416}"/>
          </ac:grpSpMkLst>
        </pc:grpChg>
        <pc:grpChg chg="add">
          <ac:chgData name="Hafele, Jackson M" userId="S::jmhafele@iastate.edu::61072efc-f628-4d19-8dbb-6b66f22aff51" providerId="AD" clId="Web-{96B02CC4-C3B8-46C5-9FD9-72EA88ED6738}" dt="2023-04-29T20:11:03.775" v="431"/>
          <ac:grpSpMkLst>
            <pc:docMk/>
            <pc:sldMk cId="1076482466" sldId="312"/>
            <ac:grpSpMk id="11" creationId="{3BBCF2A5-818A-FEC7-466E-2EE28EA369FC}"/>
          </ac:grpSpMkLst>
        </pc:grpChg>
        <pc:grpChg chg="add">
          <ac:chgData name="Hafele, Jackson M" userId="S::jmhafele@iastate.edu::61072efc-f628-4d19-8dbb-6b66f22aff51" providerId="AD" clId="Web-{96B02CC4-C3B8-46C5-9FD9-72EA88ED6738}" dt="2023-04-29T20:11:10.478" v="432"/>
          <ac:grpSpMkLst>
            <pc:docMk/>
            <pc:sldMk cId="1076482466" sldId="312"/>
            <ac:grpSpMk id="15" creationId="{B5ACF5A4-8F52-727C-ABBC-4683E46DD59F}"/>
          </ac:grpSpMkLst>
        </pc:grpChg>
      </pc:sldChg>
      <pc:sldChg chg="addAnim modAnim">
        <pc:chgData name="Hafele, Jackson M" userId="S::jmhafele@iastate.edu::61072efc-f628-4d19-8dbb-6b66f22aff51" providerId="AD" clId="Web-{96B02CC4-C3B8-46C5-9FD9-72EA88ED6738}" dt="2023-04-29T20:12:19.308" v="442"/>
        <pc:sldMkLst>
          <pc:docMk/>
          <pc:sldMk cId="1425667136" sldId="313"/>
        </pc:sldMkLst>
      </pc:sldChg>
      <pc:sldChg chg="addAnim modAnim">
        <pc:chgData name="Hafele, Jackson M" userId="S::jmhafele@iastate.edu::61072efc-f628-4d19-8dbb-6b66f22aff51" providerId="AD" clId="Web-{96B02CC4-C3B8-46C5-9FD9-72EA88ED6738}" dt="2023-04-29T20:12:15.261" v="440"/>
        <pc:sldMkLst>
          <pc:docMk/>
          <pc:sldMk cId="1478756646" sldId="320"/>
        </pc:sldMkLst>
      </pc:sldChg>
    </pc:docChg>
  </pc:docChgLst>
  <pc:docChgLst>
    <pc:chgData name="Ling, Gregory" userId="S::gling@iastate.edu::a8865a4c-9948-4007-9efe-c19fdfb6a2c3" providerId="AD" clId="Web-{274BAEC8-E945-4EE6-83DA-CDB367659944}"/>
    <pc:docChg chg="addSld delSld modSld">
      <pc:chgData name="Ling, Gregory" userId="S::gling@iastate.edu::a8865a4c-9948-4007-9efe-c19fdfb6a2c3" providerId="AD" clId="Web-{274BAEC8-E945-4EE6-83DA-CDB367659944}" dt="2023-04-25T20:32:57.310" v="389" actId="20577"/>
      <pc:docMkLst>
        <pc:docMk/>
      </pc:docMkLst>
      <pc:sldChg chg="addSp delSp modSp">
        <pc:chgData name="Ling, Gregory" userId="S::gling@iastate.edu::a8865a4c-9948-4007-9efe-c19fdfb6a2c3" providerId="AD" clId="Web-{274BAEC8-E945-4EE6-83DA-CDB367659944}" dt="2023-04-25T20:32:57.310" v="389" actId="20577"/>
        <pc:sldMkLst>
          <pc:docMk/>
          <pc:sldMk cId="3793281654" sldId="306"/>
        </pc:sldMkLst>
        <pc:spChg chg="mod">
          <ac:chgData name="Ling, Gregory" userId="S::gling@iastate.edu::a8865a4c-9948-4007-9efe-c19fdfb6a2c3" providerId="AD" clId="Web-{274BAEC8-E945-4EE6-83DA-CDB367659944}" dt="2023-04-25T20:06:55.654" v="26" actId="20577"/>
          <ac:spMkLst>
            <pc:docMk/>
            <pc:sldMk cId="3793281654" sldId="306"/>
            <ac:spMk id="2" creationId="{204E7DD6-7E56-20C8-5D17-A5C14C8453C4}"/>
          </ac:spMkLst>
        </pc:spChg>
        <pc:spChg chg="mod">
          <ac:chgData name="Ling, Gregory" userId="S::gling@iastate.edu::a8865a4c-9948-4007-9efe-c19fdfb6a2c3" providerId="AD" clId="Web-{274BAEC8-E945-4EE6-83DA-CDB367659944}" dt="2023-04-25T20:32:57.310" v="389" actId="20577"/>
          <ac:spMkLst>
            <pc:docMk/>
            <pc:sldMk cId="3793281654" sldId="306"/>
            <ac:spMk id="3" creationId="{A44F137D-399E-657E-E17F-771FF45B561B}"/>
          </ac:spMkLst>
        </pc:spChg>
        <pc:spChg chg="add del mod">
          <ac:chgData name="Ling, Gregory" userId="S::gling@iastate.edu::a8865a4c-9948-4007-9efe-c19fdfb6a2c3" providerId="AD" clId="Web-{274BAEC8-E945-4EE6-83DA-CDB367659944}" dt="2023-04-25T20:09:26.977" v="64"/>
          <ac:spMkLst>
            <pc:docMk/>
            <pc:sldMk cId="3793281654" sldId="306"/>
            <ac:spMk id="6" creationId="{AA66C42E-EE53-35C3-8AD6-4D3D525C5691}"/>
          </ac:spMkLst>
        </pc:spChg>
        <pc:spChg chg="add mod topLvl">
          <ac:chgData name="Ling, Gregory" userId="S::gling@iastate.edu::a8865a4c-9948-4007-9efe-c19fdfb6a2c3" providerId="AD" clId="Web-{274BAEC8-E945-4EE6-83DA-CDB367659944}" dt="2023-04-25T20:16:05.489" v="153" actId="1076"/>
          <ac:spMkLst>
            <pc:docMk/>
            <pc:sldMk cId="3793281654" sldId="306"/>
            <ac:spMk id="7" creationId="{1CF1C30E-5C13-3114-0CE1-F625A68B3978}"/>
          </ac:spMkLst>
        </pc:spChg>
        <pc:spChg chg="add del mod">
          <ac:chgData name="Ling, Gregory" userId="S::gling@iastate.edu::a8865a4c-9948-4007-9efe-c19fdfb6a2c3" providerId="AD" clId="Web-{274BAEC8-E945-4EE6-83DA-CDB367659944}" dt="2023-04-25T20:15:36.659" v="148"/>
          <ac:spMkLst>
            <pc:docMk/>
            <pc:sldMk cId="3793281654" sldId="306"/>
            <ac:spMk id="12" creationId="{41530288-F455-61BB-D0BE-338E0BA40767}"/>
          </ac:spMkLst>
        </pc:spChg>
        <pc:spChg chg="add del">
          <ac:chgData name="Ling, Gregory" userId="S::gling@iastate.edu::a8865a4c-9948-4007-9efe-c19fdfb6a2c3" providerId="AD" clId="Web-{274BAEC8-E945-4EE6-83DA-CDB367659944}" dt="2023-04-25T20:12:31.928" v="107"/>
          <ac:spMkLst>
            <pc:docMk/>
            <pc:sldMk cId="3793281654" sldId="306"/>
            <ac:spMk id="14" creationId="{FD74BC44-5A2B-DD34-1241-D540239F00D5}"/>
          </ac:spMkLst>
        </pc:spChg>
        <pc:grpChg chg="add del">
          <ac:chgData name="Ling, Gregory" userId="S::gling@iastate.edu::a8865a4c-9948-4007-9efe-c19fdfb6a2c3" providerId="AD" clId="Web-{274BAEC8-E945-4EE6-83DA-CDB367659944}" dt="2023-04-25T20:12:02.535" v="100"/>
          <ac:grpSpMkLst>
            <pc:docMk/>
            <pc:sldMk cId="3793281654" sldId="306"/>
            <ac:grpSpMk id="9" creationId="{2E7A9F02-2F60-119F-FC16-47A858C6BBF5}"/>
          </ac:grpSpMkLst>
        </pc:grpChg>
        <pc:grpChg chg="add mod">
          <ac:chgData name="Ling, Gregory" userId="S::gling@iastate.edu::a8865a4c-9948-4007-9efe-c19fdfb6a2c3" providerId="AD" clId="Web-{274BAEC8-E945-4EE6-83DA-CDB367659944}" dt="2023-04-25T20:15:46.472" v="151" actId="14100"/>
          <ac:grpSpMkLst>
            <pc:docMk/>
            <pc:sldMk cId="3793281654" sldId="306"/>
            <ac:grpSpMk id="10" creationId="{5FC34184-6CAC-8802-B2B7-90919CC27F06}"/>
          </ac:grpSpMkLst>
        </pc:grpChg>
        <pc:picChg chg="add mod topLvl">
          <ac:chgData name="Ling, Gregory" userId="S::gling@iastate.edu::a8865a4c-9948-4007-9efe-c19fdfb6a2c3" providerId="AD" clId="Web-{274BAEC8-E945-4EE6-83DA-CDB367659944}" dt="2023-04-25T20:16:04.145" v="152" actId="14100"/>
          <ac:picMkLst>
            <pc:docMk/>
            <pc:sldMk cId="3793281654" sldId="306"/>
            <ac:picMk id="5" creationId="{F5EBDC2D-B4D2-D2AE-2880-374F6CCAE71B}"/>
          </ac:picMkLst>
        </pc:picChg>
        <pc:picChg chg="add del mod">
          <ac:chgData name="Ling, Gregory" userId="S::gling@iastate.edu::a8865a4c-9948-4007-9efe-c19fdfb6a2c3" providerId="AD" clId="Web-{274BAEC8-E945-4EE6-83DA-CDB367659944}" dt="2023-04-25T20:15:34.800" v="147"/>
          <ac:picMkLst>
            <pc:docMk/>
            <pc:sldMk cId="3793281654" sldId="306"/>
            <ac:picMk id="8" creationId="{5BE3C3DA-5480-99B0-081F-E65C933DE356}"/>
          </ac:picMkLst>
        </pc:picChg>
      </pc:sldChg>
      <pc:sldChg chg="addSp delSp modSp">
        <pc:chgData name="Ling, Gregory" userId="S::gling@iastate.edu::a8865a4c-9948-4007-9efe-c19fdfb6a2c3" providerId="AD" clId="Web-{274BAEC8-E945-4EE6-83DA-CDB367659944}" dt="2023-04-25T20:29:26.201" v="328" actId="1076"/>
        <pc:sldMkLst>
          <pc:docMk/>
          <pc:sldMk cId="1393578235" sldId="307"/>
        </pc:sldMkLst>
        <pc:spChg chg="del">
          <ac:chgData name="Ling, Gregory" userId="S::gling@iastate.edu::a8865a4c-9948-4007-9efe-c19fdfb6a2c3" providerId="AD" clId="Web-{274BAEC8-E945-4EE6-83DA-CDB367659944}" dt="2023-04-25T20:26:18.391" v="223"/>
          <ac:spMkLst>
            <pc:docMk/>
            <pc:sldMk cId="1393578235" sldId="307"/>
            <ac:spMk id="3" creationId="{6731F1F7-A258-624F-CFC9-FBFDE8981061}"/>
          </ac:spMkLst>
        </pc:spChg>
        <pc:spChg chg="add del">
          <ac:chgData name="Ling, Gregory" userId="S::gling@iastate.edu::a8865a4c-9948-4007-9efe-c19fdfb6a2c3" providerId="AD" clId="Web-{274BAEC8-E945-4EE6-83DA-CDB367659944}" dt="2023-04-25T20:19:30.332" v="157"/>
          <ac:spMkLst>
            <pc:docMk/>
            <pc:sldMk cId="1393578235" sldId="307"/>
            <ac:spMk id="10" creationId="{910C7144-4822-C0D6-A245-955798DD040D}"/>
          </ac:spMkLst>
        </pc:spChg>
        <pc:spChg chg="add del mod">
          <ac:chgData name="Ling, Gregory" userId="S::gling@iastate.edu::a8865a4c-9948-4007-9efe-c19fdfb6a2c3" providerId="AD" clId="Web-{274BAEC8-E945-4EE6-83DA-CDB367659944}" dt="2023-04-25T20:22:38.485" v="184"/>
          <ac:spMkLst>
            <pc:docMk/>
            <pc:sldMk cId="1393578235" sldId="307"/>
            <ac:spMk id="11" creationId="{6751BE59-4E4A-BFF4-E7F2-3DC5B383DBDE}"/>
          </ac:spMkLst>
        </pc:spChg>
        <pc:spChg chg="add del mod">
          <ac:chgData name="Ling, Gregory" userId="S::gling@iastate.edu::a8865a4c-9948-4007-9efe-c19fdfb6a2c3" providerId="AD" clId="Web-{274BAEC8-E945-4EE6-83DA-CDB367659944}" dt="2023-04-25T20:22:38.485" v="183"/>
          <ac:spMkLst>
            <pc:docMk/>
            <pc:sldMk cId="1393578235" sldId="307"/>
            <ac:spMk id="12" creationId="{09977233-B5B3-53C9-0FEB-A1B69C97964C}"/>
          </ac:spMkLst>
        </pc:spChg>
        <pc:spChg chg="add del mod">
          <ac:chgData name="Ling, Gregory" userId="S::gling@iastate.edu::a8865a4c-9948-4007-9efe-c19fdfb6a2c3" providerId="AD" clId="Web-{274BAEC8-E945-4EE6-83DA-CDB367659944}" dt="2023-04-25T20:22:38.485" v="182"/>
          <ac:spMkLst>
            <pc:docMk/>
            <pc:sldMk cId="1393578235" sldId="307"/>
            <ac:spMk id="13" creationId="{B4F2F458-9FA9-1654-4F19-7C664D35B784}"/>
          </ac:spMkLst>
        </pc:spChg>
        <pc:spChg chg="add del mod">
          <ac:chgData name="Ling, Gregory" userId="S::gling@iastate.edu::a8865a4c-9948-4007-9efe-c19fdfb6a2c3" providerId="AD" clId="Web-{274BAEC8-E945-4EE6-83DA-CDB367659944}" dt="2023-04-25T20:22:38.485" v="181"/>
          <ac:spMkLst>
            <pc:docMk/>
            <pc:sldMk cId="1393578235" sldId="307"/>
            <ac:spMk id="14" creationId="{A083C070-154C-57A9-EF55-64B9A4BAD81C}"/>
          </ac:spMkLst>
        </pc:spChg>
        <pc:spChg chg="add del mod">
          <ac:chgData name="Ling, Gregory" userId="S::gling@iastate.edu::a8865a4c-9948-4007-9efe-c19fdfb6a2c3" providerId="AD" clId="Web-{274BAEC8-E945-4EE6-83DA-CDB367659944}" dt="2023-04-25T20:26:58.816" v="237"/>
          <ac:spMkLst>
            <pc:docMk/>
            <pc:sldMk cId="1393578235" sldId="307"/>
            <ac:spMk id="15" creationId="{B5C49291-EE8A-E65C-22EC-1C5FDD65D716}"/>
          </ac:spMkLst>
        </pc:spChg>
        <pc:spChg chg="add del">
          <ac:chgData name="Ling, Gregory" userId="S::gling@iastate.edu::a8865a4c-9948-4007-9efe-c19fdfb6a2c3" providerId="AD" clId="Web-{274BAEC8-E945-4EE6-83DA-CDB367659944}" dt="2023-04-25T20:23:08.925" v="195"/>
          <ac:spMkLst>
            <pc:docMk/>
            <pc:sldMk cId="1393578235" sldId="307"/>
            <ac:spMk id="16" creationId="{79B6960D-5D54-0344-0A23-4DFB5D0C99F1}"/>
          </ac:spMkLst>
        </pc:spChg>
        <pc:spChg chg="add del">
          <ac:chgData name="Ling, Gregory" userId="S::gling@iastate.edu::a8865a4c-9948-4007-9efe-c19fdfb6a2c3" providerId="AD" clId="Web-{274BAEC8-E945-4EE6-83DA-CDB367659944}" dt="2023-04-25T20:23:07.440" v="194"/>
          <ac:spMkLst>
            <pc:docMk/>
            <pc:sldMk cId="1393578235" sldId="307"/>
            <ac:spMk id="17" creationId="{95B1FE4E-C3D6-B99F-C85A-B4FBE94FE49B}"/>
          </ac:spMkLst>
        </pc:spChg>
        <pc:spChg chg="add del mod">
          <ac:chgData name="Ling, Gregory" userId="S::gling@iastate.edu::a8865a4c-9948-4007-9efe-c19fdfb6a2c3" providerId="AD" clId="Web-{274BAEC8-E945-4EE6-83DA-CDB367659944}" dt="2023-04-25T20:24:59.558" v="203"/>
          <ac:spMkLst>
            <pc:docMk/>
            <pc:sldMk cId="1393578235" sldId="307"/>
            <ac:spMk id="18" creationId="{3F30A8BF-A9D7-E634-A166-FB55976F86AE}"/>
          </ac:spMkLst>
        </pc:spChg>
        <pc:spChg chg="add mod">
          <ac:chgData name="Ling, Gregory" userId="S::gling@iastate.edu::a8865a4c-9948-4007-9efe-c19fdfb6a2c3" providerId="AD" clId="Web-{274BAEC8-E945-4EE6-83DA-CDB367659944}" dt="2023-04-25T20:29:23.045" v="326" actId="1076"/>
          <ac:spMkLst>
            <pc:docMk/>
            <pc:sldMk cId="1393578235" sldId="307"/>
            <ac:spMk id="19" creationId="{9E91735E-AAAB-8CEA-7D0D-C43549A0EDCC}"/>
          </ac:spMkLst>
        </pc:spChg>
        <pc:spChg chg="add del mod">
          <ac:chgData name="Ling, Gregory" userId="S::gling@iastate.edu::a8865a4c-9948-4007-9efe-c19fdfb6a2c3" providerId="AD" clId="Web-{274BAEC8-E945-4EE6-83DA-CDB367659944}" dt="2023-04-25T20:26:59.644" v="238"/>
          <ac:spMkLst>
            <pc:docMk/>
            <pc:sldMk cId="1393578235" sldId="307"/>
            <ac:spMk id="20" creationId="{9B5909EA-C61B-95C5-8295-0F765FC75DCC}"/>
          </ac:spMkLst>
        </pc:spChg>
        <pc:spChg chg="add del mod">
          <ac:chgData name="Ling, Gregory" userId="S::gling@iastate.edu::a8865a4c-9948-4007-9efe-c19fdfb6a2c3" providerId="AD" clId="Web-{274BAEC8-E945-4EE6-83DA-CDB367659944}" dt="2023-04-25T20:27:00.394" v="239"/>
          <ac:spMkLst>
            <pc:docMk/>
            <pc:sldMk cId="1393578235" sldId="307"/>
            <ac:spMk id="21" creationId="{78DDFA7F-5A8C-C68B-5826-4B36A6CB28E5}"/>
          </ac:spMkLst>
        </pc:spChg>
        <pc:spChg chg="add mod">
          <ac:chgData name="Ling, Gregory" userId="S::gling@iastate.edu::a8865a4c-9948-4007-9efe-c19fdfb6a2c3" providerId="AD" clId="Web-{274BAEC8-E945-4EE6-83DA-CDB367659944}" dt="2023-04-25T20:29:18.997" v="325" actId="1076"/>
          <ac:spMkLst>
            <pc:docMk/>
            <pc:sldMk cId="1393578235" sldId="307"/>
            <ac:spMk id="22" creationId="{63C30A26-7CA0-FC15-E80D-C7A65010B958}"/>
          </ac:spMkLst>
        </pc:spChg>
        <pc:spChg chg="add mod">
          <ac:chgData name="Ling, Gregory" userId="S::gling@iastate.edu::a8865a4c-9948-4007-9efe-c19fdfb6a2c3" providerId="AD" clId="Web-{274BAEC8-E945-4EE6-83DA-CDB367659944}" dt="2023-04-25T20:29:24.654" v="327" actId="1076"/>
          <ac:spMkLst>
            <pc:docMk/>
            <pc:sldMk cId="1393578235" sldId="307"/>
            <ac:spMk id="23" creationId="{FC7C8936-C643-D844-1193-A6C59BEF8DC5}"/>
          </ac:spMkLst>
        </pc:spChg>
        <pc:spChg chg="add mod">
          <ac:chgData name="Ling, Gregory" userId="S::gling@iastate.edu::a8865a4c-9948-4007-9efe-c19fdfb6a2c3" providerId="AD" clId="Web-{274BAEC8-E945-4EE6-83DA-CDB367659944}" dt="2023-04-25T20:29:26.201" v="328" actId="1076"/>
          <ac:spMkLst>
            <pc:docMk/>
            <pc:sldMk cId="1393578235" sldId="307"/>
            <ac:spMk id="24" creationId="{019ACC27-2503-E896-B7C0-B4437E38B8A0}"/>
          </ac:spMkLst>
        </pc:spChg>
        <pc:graphicFrameChg chg="add del mod modGraphic">
          <ac:chgData name="Ling, Gregory" userId="S::gling@iastate.edu::a8865a4c-9948-4007-9efe-c19fdfb6a2c3" providerId="AD" clId="Web-{274BAEC8-E945-4EE6-83DA-CDB367659944}" dt="2023-04-25T20:19:22.987" v="155"/>
          <ac:graphicFrameMkLst>
            <pc:docMk/>
            <pc:sldMk cId="1393578235" sldId="307"/>
            <ac:graphicFrameMk id="5" creationId="{52A4FB35-F4B9-484F-1C91-99F2C94C66B1}"/>
          </ac:graphicFrameMkLst>
        </pc:graphicFrameChg>
      </pc:sldChg>
      <pc:sldChg chg="del">
        <pc:chgData name="Ling, Gregory" userId="S::gling@iastate.edu::a8865a4c-9948-4007-9efe-c19fdfb6a2c3" providerId="AD" clId="Web-{274BAEC8-E945-4EE6-83DA-CDB367659944}" dt="2023-04-25T20:07:11.624" v="31"/>
        <pc:sldMkLst>
          <pc:docMk/>
          <pc:sldMk cId="1695359700" sldId="318"/>
        </pc:sldMkLst>
      </pc:sldChg>
      <pc:sldChg chg="addSp delSp modSp add replId">
        <pc:chgData name="Ling, Gregory" userId="S::gling@iastate.edu::a8865a4c-9948-4007-9efe-c19fdfb6a2c3" providerId="AD" clId="Web-{274BAEC8-E945-4EE6-83DA-CDB367659944}" dt="2023-04-25T20:30:30.159" v="346" actId="20577"/>
        <pc:sldMkLst>
          <pc:docMk/>
          <pc:sldMk cId="546966611" sldId="322"/>
        </pc:sldMkLst>
        <pc:spChg chg="mod">
          <ac:chgData name="Ling, Gregory" userId="S::gling@iastate.edu::a8865a4c-9948-4007-9efe-c19fdfb6a2c3" providerId="AD" clId="Web-{274BAEC8-E945-4EE6-83DA-CDB367659944}" dt="2023-04-25T20:30:30.159" v="346" actId="20577"/>
          <ac:spMkLst>
            <pc:docMk/>
            <pc:sldMk cId="546966611" sldId="322"/>
            <ac:spMk id="3" creationId="{A44F137D-399E-657E-E17F-771FF45B561B}"/>
          </ac:spMkLst>
        </pc:spChg>
        <pc:spChg chg="mod topLvl">
          <ac:chgData name="Ling, Gregory" userId="S::gling@iastate.edu::a8865a4c-9948-4007-9efe-c19fdfb6a2c3" providerId="AD" clId="Web-{274BAEC8-E945-4EE6-83DA-CDB367659944}" dt="2023-04-25T20:15:16.986" v="143" actId="1076"/>
          <ac:spMkLst>
            <pc:docMk/>
            <pc:sldMk cId="546966611" sldId="322"/>
            <ac:spMk id="12" creationId="{41530288-F455-61BB-D0BE-338E0BA40767}"/>
          </ac:spMkLst>
        </pc:spChg>
        <pc:grpChg chg="add del">
          <ac:chgData name="Ling, Gregory" userId="S::gling@iastate.edu::a8865a4c-9948-4007-9efe-c19fdfb6a2c3" providerId="AD" clId="Web-{274BAEC8-E945-4EE6-83DA-CDB367659944}" dt="2023-04-25T20:14:53.156" v="136"/>
          <ac:grpSpMkLst>
            <pc:docMk/>
            <pc:sldMk cId="546966611" sldId="322"/>
            <ac:grpSpMk id="6" creationId="{BE9ADF8E-5300-4E14-06EC-5D8519A7A770}"/>
          </ac:grpSpMkLst>
        </pc:grpChg>
        <pc:grpChg chg="add mod">
          <ac:chgData name="Ling, Gregory" userId="S::gling@iastate.edu::a8865a4c-9948-4007-9efe-c19fdfb6a2c3" providerId="AD" clId="Web-{274BAEC8-E945-4EE6-83DA-CDB367659944}" dt="2023-04-25T20:15:32.503" v="146" actId="1076"/>
          <ac:grpSpMkLst>
            <pc:docMk/>
            <pc:sldMk cId="546966611" sldId="322"/>
            <ac:grpSpMk id="9" creationId="{3B5A0FA6-5120-F7EF-05AB-D64571E7A6D6}"/>
          </ac:grpSpMkLst>
        </pc:grpChg>
        <pc:grpChg chg="del">
          <ac:chgData name="Ling, Gregory" userId="S::gling@iastate.edu::a8865a4c-9948-4007-9efe-c19fdfb6a2c3" providerId="AD" clId="Web-{274BAEC8-E945-4EE6-83DA-CDB367659944}" dt="2023-04-25T20:14:18.404" v="122"/>
          <ac:grpSpMkLst>
            <pc:docMk/>
            <pc:sldMk cId="546966611" sldId="322"/>
            <ac:grpSpMk id="10" creationId="{5FC34184-6CAC-8802-B2B7-90919CC27F06}"/>
          </ac:grpSpMkLst>
        </pc:grpChg>
        <pc:picChg chg="mod topLvl">
          <ac:chgData name="Ling, Gregory" userId="S::gling@iastate.edu::a8865a4c-9948-4007-9efe-c19fdfb6a2c3" providerId="AD" clId="Web-{274BAEC8-E945-4EE6-83DA-CDB367659944}" dt="2023-04-25T20:15:09.923" v="142" actId="1076"/>
          <ac:picMkLst>
            <pc:docMk/>
            <pc:sldMk cId="546966611" sldId="322"/>
            <ac:picMk id="8" creationId="{5BE3C3DA-5480-99B0-081F-E65C933DE356}"/>
          </ac:picMkLst>
        </pc:picChg>
      </pc:sldChg>
    </pc:docChg>
  </pc:docChgLst>
  <pc:docChgLst>
    <pc:chgData name="Hafele, Jackson M" userId="S::jmhafele@iastate.edu::61072efc-f628-4d19-8dbb-6b66f22aff51" providerId="AD" clId="Web-{E8E22857-9811-4896-BCDA-73E7A18BA803}"/>
    <pc:docChg chg="modSld">
      <pc:chgData name="Hafele, Jackson M" userId="S::jmhafele@iastate.edu::61072efc-f628-4d19-8dbb-6b66f22aff51" providerId="AD" clId="Web-{E8E22857-9811-4896-BCDA-73E7A18BA803}" dt="2023-04-26T02:56:11.701" v="15" actId="1076"/>
      <pc:docMkLst>
        <pc:docMk/>
      </pc:docMkLst>
      <pc:sldChg chg="addSp modSp">
        <pc:chgData name="Hafele, Jackson M" userId="S::jmhafele@iastate.edu::61072efc-f628-4d19-8dbb-6b66f22aff51" providerId="AD" clId="Web-{E8E22857-9811-4896-BCDA-73E7A18BA803}" dt="2023-04-26T02:56:11.701" v="15" actId="1076"/>
        <pc:sldMkLst>
          <pc:docMk/>
          <pc:sldMk cId="1425667136" sldId="313"/>
        </pc:sldMkLst>
        <pc:picChg chg="add mod">
          <ac:chgData name="Hafele, Jackson M" userId="S::jmhafele@iastate.edu::61072efc-f628-4d19-8dbb-6b66f22aff51" providerId="AD" clId="Web-{E8E22857-9811-4896-BCDA-73E7A18BA803}" dt="2023-04-26T02:56:10.451" v="14" actId="1076"/>
          <ac:picMkLst>
            <pc:docMk/>
            <pc:sldMk cId="1425667136" sldId="313"/>
            <ac:picMk id="3" creationId="{03222339-6284-C3B5-2D5B-1747F7FAE584}"/>
          </ac:picMkLst>
        </pc:picChg>
        <pc:picChg chg="add mod">
          <ac:chgData name="Hafele, Jackson M" userId="S::jmhafele@iastate.edu::61072efc-f628-4d19-8dbb-6b66f22aff51" providerId="AD" clId="Web-{E8E22857-9811-4896-BCDA-73E7A18BA803}" dt="2023-04-26T02:56:11.701" v="15" actId="1076"/>
          <ac:picMkLst>
            <pc:docMk/>
            <pc:sldMk cId="1425667136" sldId="313"/>
            <ac:picMk id="5" creationId="{4D207935-CFCB-D184-80B7-395ED344C6EB}"/>
          </ac:picMkLst>
        </pc:picChg>
      </pc:sldChg>
    </pc:docChg>
  </pc:docChgLst>
  <pc:docChgLst>
    <pc:chgData name="Galles, Will N" userId="S::wngalles@iastate.edu::baab4952-1140-4e13-ac04-b580ca9d6271" providerId="AD" clId="Web-{9E1E71BD-8097-4913-BE22-DE5729DBFAF6}"/>
    <pc:docChg chg="modSld">
      <pc:chgData name="Galles, Will N" userId="S::wngalles@iastate.edu::baab4952-1140-4e13-ac04-b580ca9d6271" providerId="AD" clId="Web-{9E1E71BD-8097-4913-BE22-DE5729DBFAF6}" dt="2023-04-25T19:00:25.296" v="0"/>
      <pc:docMkLst>
        <pc:docMk/>
      </pc:docMkLst>
      <pc:sldChg chg="delSp">
        <pc:chgData name="Galles, Will N" userId="S::wngalles@iastate.edu::baab4952-1140-4e13-ac04-b580ca9d6271" providerId="AD" clId="Web-{9E1E71BD-8097-4913-BE22-DE5729DBFAF6}" dt="2023-04-25T19:00:25.296" v="0"/>
        <pc:sldMkLst>
          <pc:docMk/>
          <pc:sldMk cId="1077625098" sldId="284"/>
        </pc:sldMkLst>
        <pc:picChg chg="del">
          <ac:chgData name="Galles, Will N" userId="S::wngalles@iastate.edu::baab4952-1140-4e13-ac04-b580ca9d6271" providerId="AD" clId="Web-{9E1E71BD-8097-4913-BE22-DE5729DBFAF6}" dt="2023-04-25T19:00:25.296" v="0"/>
          <ac:picMkLst>
            <pc:docMk/>
            <pc:sldMk cId="1077625098" sldId="284"/>
            <ac:picMk id="2" creationId="{362A3069-9660-350D-4ED9-374E5E5F6905}"/>
          </ac:picMkLst>
        </pc:picChg>
      </pc:sldChg>
    </pc:docChg>
  </pc:docChgLst>
  <pc:docChgLst>
    <pc:chgData name="Galles, Will N" userId="S::wngalles@iastate.edu::baab4952-1140-4e13-ac04-b580ca9d6271" providerId="AD" clId="Web-{63455970-A3F8-423C-A14E-8B885689775D}"/>
    <pc:docChg chg="modSld sldOrd">
      <pc:chgData name="Galles, Will N" userId="S::wngalles@iastate.edu::baab4952-1140-4e13-ac04-b580ca9d6271" providerId="AD" clId="Web-{63455970-A3F8-423C-A14E-8B885689775D}" dt="2023-05-01T14:47:29.835" v="76" actId="1076"/>
      <pc:docMkLst>
        <pc:docMk/>
      </pc:docMkLst>
      <pc:sldChg chg="modSp">
        <pc:chgData name="Galles, Will N" userId="S::wngalles@iastate.edu::baab4952-1140-4e13-ac04-b580ca9d6271" providerId="AD" clId="Web-{63455970-A3F8-423C-A14E-8B885689775D}" dt="2023-05-01T14:03:40.958" v="67" actId="20577"/>
        <pc:sldMkLst>
          <pc:docMk/>
          <pc:sldMk cId="3016582785" sldId="293"/>
        </pc:sldMkLst>
        <pc:spChg chg="mod">
          <ac:chgData name="Galles, Will N" userId="S::wngalles@iastate.edu::baab4952-1140-4e13-ac04-b580ca9d6271" providerId="AD" clId="Web-{63455970-A3F8-423C-A14E-8B885689775D}" dt="2023-05-01T14:03:40.958" v="67" actId="20577"/>
          <ac:spMkLst>
            <pc:docMk/>
            <pc:sldMk cId="3016582785" sldId="293"/>
            <ac:spMk id="7" creationId="{7A5BBB19-F62B-A7C3-42E8-7610E32E17CD}"/>
          </ac:spMkLst>
        </pc:spChg>
      </pc:sldChg>
      <pc:sldChg chg="modSp mod ord modShow">
        <pc:chgData name="Galles, Will N" userId="S::wngalles@iastate.edu::baab4952-1140-4e13-ac04-b580ca9d6271" providerId="AD" clId="Web-{63455970-A3F8-423C-A14E-8B885689775D}" dt="2023-05-01T14:03:58.818" v="69" actId="20577"/>
        <pc:sldMkLst>
          <pc:docMk/>
          <pc:sldMk cId="1154877931" sldId="325"/>
        </pc:sldMkLst>
        <pc:spChg chg="mod">
          <ac:chgData name="Galles, Will N" userId="S::wngalles@iastate.edu::baab4952-1140-4e13-ac04-b580ca9d6271" providerId="AD" clId="Web-{63455970-A3F8-423C-A14E-8B885689775D}" dt="2023-05-01T14:03:58.818" v="69" actId="20577"/>
          <ac:spMkLst>
            <pc:docMk/>
            <pc:sldMk cId="1154877931" sldId="325"/>
            <ac:spMk id="3" creationId="{2BE49FD3-668F-CCD6-84BA-B12719FFAA72}"/>
          </ac:spMkLst>
        </pc:spChg>
      </pc:sldChg>
      <pc:sldChg chg="ord modCm">
        <pc:chgData name="Galles, Will N" userId="S::wngalles@iastate.edu::baab4952-1140-4e13-ac04-b580ca9d6271" providerId="AD" clId="Web-{63455970-A3F8-423C-A14E-8B885689775D}" dt="2023-05-01T14:03:50.552" v="68"/>
        <pc:sldMkLst>
          <pc:docMk/>
          <pc:sldMk cId="1236429529" sldId="329"/>
        </pc:sldMkLst>
        <pc:extLst>
          <p:ext xmlns:p="http://schemas.openxmlformats.org/presentationml/2006/main" uri="{D6D511B9-2390-475A-947B-AFAB55BFBCF1}">
            <pc226:cmChg xmlns:pc226="http://schemas.microsoft.com/office/powerpoint/2022/06/main/command" chg="mod">
              <pc226:chgData name="Galles, Will N" userId="S::wngalles@iastate.edu::baab4952-1140-4e13-ac04-b580ca9d6271" providerId="AD" clId="Web-{63455970-A3F8-423C-A14E-8B885689775D}" dt="2023-05-01T14:03:50.552" v="68"/>
              <pc2:cmMkLst xmlns:pc2="http://schemas.microsoft.com/office/powerpoint/2019/9/main/command">
                <pc:docMk/>
                <pc:sldMk cId="1236429529" sldId="329"/>
                <pc2:cmMk id="{ED8FBB28-2686-1647-B7A7-9484457A4956}"/>
              </pc2:cmMkLst>
            </pc226:cmChg>
          </p:ext>
        </pc:extLst>
      </pc:sldChg>
      <pc:sldChg chg="modSp">
        <pc:chgData name="Galles, Will N" userId="S::wngalles@iastate.edu::baab4952-1140-4e13-ac04-b580ca9d6271" providerId="AD" clId="Web-{63455970-A3F8-423C-A14E-8B885689775D}" dt="2023-05-01T14:47:29.835" v="76" actId="1076"/>
        <pc:sldMkLst>
          <pc:docMk/>
          <pc:sldMk cId="3612537943" sldId="332"/>
        </pc:sldMkLst>
        <pc:spChg chg="mod">
          <ac:chgData name="Galles, Will N" userId="S::wngalles@iastate.edu::baab4952-1140-4e13-ac04-b580ca9d6271" providerId="AD" clId="Web-{63455970-A3F8-423C-A14E-8B885689775D}" dt="2023-05-01T14:47:17.897" v="73" actId="1076"/>
          <ac:spMkLst>
            <pc:docMk/>
            <pc:sldMk cId="3612537943" sldId="332"/>
            <ac:spMk id="6" creationId="{7817A926-ABA0-1E30-D4E2-6F9B8EC7480D}"/>
          </ac:spMkLst>
        </pc:spChg>
        <pc:spChg chg="mod">
          <ac:chgData name="Galles, Will N" userId="S::wngalles@iastate.edu::baab4952-1140-4e13-ac04-b580ca9d6271" providerId="AD" clId="Web-{63455970-A3F8-423C-A14E-8B885689775D}" dt="2023-05-01T14:47:08.569" v="72" actId="1076"/>
          <ac:spMkLst>
            <pc:docMk/>
            <pc:sldMk cId="3612537943" sldId="332"/>
            <ac:spMk id="9" creationId="{BD091FF3-D8D6-2D94-3964-AE10444A285C}"/>
          </ac:spMkLst>
        </pc:spChg>
        <pc:spChg chg="mod">
          <ac:chgData name="Galles, Will N" userId="S::wngalles@iastate.edu::baab4952-1140-4e13-ac04-b580ca9d6271" providerId="AD" clId="Web-{63455970-A3F8-423C-A14E-8B885689775D}" dt="2023-05-01T14:47:24.460" v="75" actId="1076"/>
          <ac:spMkLst>
            <pc:docMk/>
            <pc:sldMk cId="3612537943" sldId="332"/>
            <ac:spMk id="10" creationId="{746D6080-54BB-B48E-14DC-CAF5247B1F49}"/>
          </ac:spMkLst>
        </pc:spChg>
        <pc:spChg chg="mod">
          <ac:chgData name="Galles, Will N" userId="S::wngalles@iastate.edu::baab4952-1140-4e13-ac04-b580ca9d6271" providerId="AD" clId="Web-{63455970-A3F8-423C-A14E-8B885689775D}" dt="2023-05-01T14:47:29.835" v="76" actId="1076"/>
          <ac:spMkLst>
            <pc:docMk/>
            <pc:sldMk cId="3612537943" sldId="332"/>
            <ac:spMk id="24" creationId="{019ACC27-2503-E896-B7C0-B4437E38B8A0}"/>
          </ac:spMkLst>
        </pc:spChg>
      </pc:sldChg>
    </pc:docChg>
  </pc:docChgLst>
  <pc:docChgLst>
    <pc:chgData name="Galles, Will N" userId="S::wngalles@iastate.edu::baab4952-1140-4e13-ac04-b580ca9d6271" providerId="AD" clId="Web-{D3497337-8FDA-4C93-9005-4A2AF8C213C8}"/>
    <pc:docChg chg="delSld">
      <pc:chgData name="Galles, Will N" userId="S::wngalles@iastate.edu::baab4952-1140-4e13-ac04-b580ca9d6271" providerId="AD" clId="Web-{D3497337-8FDA-4C93-9005-4A2AF8C213C8}" dt="2023-04-25T19:27:30.276" v="1"/>
      <pc:docMkLst>
        <pc:docMk/>
      </pc:docMkLst>
      <pc:sldChg chg="del">
        <pc:chgData name="Galles, Will N" userId="S::wngalles@iastate.edu::baab4952-1140-4e13-ac04-b580ca9d6271" providerId="AD" clId="Web-{D3497337-8FDA-4C93-9005-4A2AF8C213C8}" dt="2023-04-25T19:27:30.276" v="1"/>
        <pc:sldMkLst>
          <pc:docMk/>
          <pc:sldMk cId="2294689742" sldId="296"/>
        </pc:sldMkLst>
      </pc:sldChg>
      <pc:sldChg chg="del">
        <pc:chgData name="Galles, Will N" userId="S::wngalles@iastate.edu::baab4952-1140-4e13-ac04-b580ca9d6271" providerId="AD" clId="Web-{D3497337-8FDA-4C93-9005-4A2AF8C213C8}" dt="2023-04-25T19:27:28.666" v="0"/>
        <pc:sldMkLst>
          <pc:docMk/>
          <pc:sldMk cId="3981443914" sldId="297"/>
        </pc:sldMkLst>
      </pc:sldChg>
    </pc:docChg>
  </pc:docChgLst>
  <pc:docChgLst>
    <pc:chgData name="Breeding, Cade C" userId="S::breeding@iastate.edu::17faa9be-3b5d-40c0-be5f-339ab44d4d6b" providerId="AD" clId="Web-{C7281675-7036-48F8-9B66-3D0D2063481E}"/>
    <pc:docChg chg="modSld">
      <pc:chgData name="Breeding, Cade C" userId="S::breeding@iastate.edu::17faa9be-3b5d-40c0-be5f-339ab44d4d6b" providerId="AD" clId="Web-{C7281675-7036-48F8-9B66-3D0D2063481E}" dt="2023-05-02T20:08:50.011" v="141" actId="20577"/>
      <pc:docMkLst>
        <pc:docMk/>
      </pc:docMkLst>
      <pc:sldChg chg="addSp delSp modSp">
        <pc:chgData name="Breeding, Cade C" userId="S::breeding@iastate.edu::17faa9be-3b5d-40c0-be5f-339ab44d4d6b" providerId="AD" clId="Web-{C7281675-7036-48F8-9B66-3D0D2063481E}" dt="2023-04-30T20:53:27.973" v="116"/>
        <pc:sldMkLst>
          <pc:docMk/>
          <pc:sldMk cId="2617432285" sldId="327"/>
        </pc:sldMkLst>
        <pc:spChg chg="mod">
          <ac:chgData name="Breeding, Cade C" userId="S::breeding@iastate.edu::17faa9be-3b5d-40c0-be5f-339ab44d4d6b" providerId="AD" clId="Web-{C7281675-7036-48F8-9B66-3D0D2063481E}" dt="2023-04-30T20:35:30.161" v="83" actId="20577"/>
          <ac:spMkLst>
            <pc:docMk/>
            <pc:sldMk cId="2617432285" sldId="327"/>
            <ac:spMk id="2" creationId="{C673FDB3-49E4-ACC7-08BB-25202569A894}"/>
          </ac:spMkLst>
        </pc:spChg>
        <pc:spChg chg="del">
          <ac:chgData name="Breeding, Cade C" userId="S::breeding@iastate.edu::17faa9be-3b5d-40c0-be5f-339ab44d4d6b" providerId="AD" clId="Web-{C7281675-7036-48F8-9B66-3D0D2063481E}" dt="2023-04-30T20:53:27.973" v="116"/>
          <ac:spMkLst>
            <pc:docMk/>
            <pc:sldMk cId="2617432285" sldId="327"/>
            <ac:spMk id="3" creationId="{437033B8-9E68-9319-47C6-C6444FE5D0E1}"/>
          </ac:spMkLst>
        </pc:spChg>
        <pc:picChg chg="add mod">
          <ac:chgData name="Breeding, Cade C" userId="S::breeding@iastate.edu::17faa9be-3b5d-40c0-be5f-339ab44d4d6b" providerId="AD" clId="Web-{C7281675-7036-48F8-9B66-3D0D2063481E}" dt="2023-04-30T20:45:16.083" v="115" actId="1076"/>
          <ac:picMkLst>
            <pc:docMk/>
            <pc:sldMk cId="2617432285" sldId="327"/>
            <ac:picMk id="5" creationId="{572650C1-1503-6528-1553-6583A4D6F8B9}"/>
          </ac:picMkLst>
        </pc:picChg>
        <pc:picChg chg="add mod">
          <ac:chgData name="Breeding, Cade C" userId="S::breeding@iastate.edu::17faa9be-3b5d-40c0-be5f-339ab44d4d6b" providerId="AD" clId="Web-{C7281675-7036-48F8-9B66-3D0D2063481E}" dt="2023-04-30T20:44:51.973" v="109" actId="1076"/>
          <ac:picMkLst>
            <pc:docMk/>
            <pc:sldMk cId="2617432285" sldId="327"/>
            <ac:picMk id="6" creationId="{139D909C-8609-AB17-0790-3FDD916F581F}"/>
          </ac:picMkLst>
        </pc:picChg>
        <pc:picChg chg="add mod">
          <ac:chgData name="Breeding, Cade C" userId="S::breeding@iastate.edu::17faa9be-3b5d-40c0-be5f-339ab44d4d6b" providerId="AD" clId="Web-{C7281675-7036-48F8-9B66-3D0D2063481E}" dt="2023-04-30T20:44:55.160" v="110" actId="1076"/>
          <ac:picMkLst>
            <pc:docMk/>
            <pc:sldMk cId="2617432285" sldId="327"/>
            <ac:picMk id="7" creationId="{F7A52D46-C730-5136-35DA-97D6CC2EB16D}"/>
          </ac:picMkLst>
        </pc:picChg>
        <pc:picChg chg="add mod">
          <ac:chgData name="Breeding, Cade C" userId="S::breeding@iastate.edu::17faa9be-3b5d-40c0-be5f-339ab44d4d6b" providerId="AD" clId="Web-{C7281675-7036-48F8-9B66-3D0D2063481E}" dt="2023-04-30T20:45:11.317" v="114" actId="1076"/>
          <ac:picMkLst>
            <pc:docMk/>
            <pc:sldMk cId="2617432285" sldId="327"/>
            <ac:picMk id="8" creationId="{97E8C3B6-5F88-4353-D10F-607DDDE253B4}"/>
          </ac:picMkLst>
        </pc:picChg>
        <pc:picChg chg="add mod">
          <ac:chgData name="Breeding, Cade C" userId="S::breeding@iastate.edu::17faa9be-3b5d-40c0-be5f-339ab44d4d6b" providerId="AD" clId="Web-{C7281675-7036-48F8-9B66-3D0D2063481E}" dt="2023-04-30T20:45:04.645" v="113" actId="14100"/>
          <ac:picMkLst>
            <pc:docMk/>
            <pc:sldMk cId="2617432285" sldId="327"/>
            <ac:picMk id="9" creationId="{F0B5964A-DDE3-0043-9DEF-56D3CBC36141}"/>
          </ac:picMkLst>
        </pc:picChg>
        <pc:picChg chg="add mod">
          <ac:chgData name="Breeding, Cade C" userId="S::breeding@iastate.edu::17faa9be-3b5d-40c0-be5f-339ab44d4d6b" providerId="AD" clId="Web-{C7281675-7036-48F8-9B66-3D0D2063481E}" dt="2023-04-30T20:44:57.567" v="111" actId="1076"/>
          <ac:picMkLst>
            <pc:docMk/>
            <pc:sldMk cId="2617432285" sldId="327"/>
            <ac:picMk id="10" creationId="{994624AA-35A0-8368-5A68-BD8B581690E2}"/>
          </ac:picMkLst>
        </pc:picChg>
      </pc:sldChg>
      <pc:sldChg chg="modSp">
        <pc:chgData name="Breeding, Cade C" userId="S::breeding@iastate.edu::17faa9be-3b5d-40c0-be5f-339ab44d4d6b" providerId="AD" clId="Web-{C7281675-7036-48F8-9B66-3D0D2063481E}" dt="2023-05-02T20:08:50.011" v="141" actId="20577"/>
        <pc:sldMkLst>
          <pc:docMk/>
          <pc:sldMk cId="3961598258" sldId="333"/>
        </pc:sldMkLst>
        <pc:spChg chg="mod">
          <ac:chgData name="Breeding, Cade C" userId="S::breeding@iastate.edu::17faa9be-3b5d-40c0-be5f-339ab44d4d6b" providerId="AD" clId="Web-{C7281675-7036-48F8-9B66-3D0D2063481E}" dt="2023-05-02T20:08:33.354" v="129" actId="20577"/>
          <ac:spMkLst>
            <pc:docMk/>
            <pc:sldMk cId="3961598258" sldId="333"/>
            <ac:spMk id="7" creationId="{59AE870D-98A2-13E8-B30B-312D7064DDF0}"/>
          </ac:spMkLst>
        </pc:spChg>
        <pc:spChg chg="mod">
          <ac:chgData name="Breeding, Cade C" userId="S::breeding@iastate.edu::17faa9be-3b5d-40c0-be5f-339ab44d4d6b" providerId="AD" clId="Web-{C7281675-7036-48F8-9B66-3D0D2063481E}" dt="2023-05-02T20:08:50.011" v="141" actId="20577"/>
          <ac:spMkLst>
            <pc:docMk/>
            <pc:sldMk cId="3961598258" sldId="333"/>
            <ac:spMk id="8" creationId="{5494005E-7ABF-52A1-F4F9-7193D27B2C10}"/>
          </ac:spMkLst>
        </pc:spChg>
      </pc:sldChg>
    </pc:docChg>
  </pc:docChgLst>
  <pc:docChgLst>
    <pc:chgData name="Hafele, Jackson M" userId="S::jmhafele@iastate.edu::61072efc-f628-4d19-8dbb-6b66f22aff51" providerId="AD" clId="Web-{411C6366-DE16-433D-960A-98631E3E95C2}"/>
    <pc:docChg chg="modSld">
      <pc:chgData name="Hafele, Jackson M" userId="S::jmhafele@iastate.edu::61072efc-f628-4d19-8dbb-6b66f22aff51" providerId="AD" clId="Web-{411C6366-DE16-433D-960A-98631E3E95C2}" dt="2023-04-26T14:00:20.378" v="2" actId="1076"/>
      <pc:docMkLst>
        <pc:docMk/>
      </pc:docMkLst>
      <pc:sldChg chg="modSp">
        <pc:chgData name="Hafele, Jackson M" userId="S::jmhafele@iastate.edu::61072efc-f628-4d19-8dbb-6b66f22aff51" providerId="AD" clId="Web-{411C6366-DE16-433D-960A-98631E3E95C2}" dt="2023-04-26T14:00:20.378" v="2" actId="1076"/>
        <pc:sldMkLst>
          <pc:docMk/>
          <pc:sldMk cId="1076482466" sldId="312"/>
        </pc:sldMkLst>
        <pc:spChg chg="mod">
          <ac:chgData name="Hafele, Jackson M" userId="S::jmhafele@iastate.edu::61072efc-f628-4d19-8dbb-6b66f22aff51" providerId="AD" clId="Web-{411C6366-DE16-433D-960A-98631E3E95C2}" dt="2023-04-26T14:00:20.378" v="2" actId="1076"/>
          <ac:spMkLst>
            <pc:docMk/>
            <pc:sldMk cId="1076482466" sldId="312"/>
            <ac:spMk id="14" creationId="{3A4E517F-8821-4DD9-E72A-EF6919682116}"/>
          </ac:spMkLst>
        </pc:spChg>
        <pc:spChg chg="mod">
          <ac:chgData name="Hafele, Jackson M" userId="S::jmhafele@iastate.edu::61072efc-f628-4d19-8dbb-6b66f22aff51" providerId="AD" clId="Web-{411C6366-DE16-433D-960A-98631E3E95C2}" dt="2023-04-26T14:00:09.659" v="0" actId="1076"/>
          <ac:spMkLst>
            <pc:docMk/>
            <pc:sldMk cId="1076482466" sldId="312"/>
            <ac:spMk id="23" creationId="{86F0E564-01E9-596C-3CBC-08C3B5C73E67}"/>
          </ac:spMkLst>
        </pc:spChg>
        <pc:spChg chg="mod">
          <ac:chgData name="Hafele, Jackson M" userId="S::jmhafele@iastate.edu::61072efc-f628-4d19-8dbb-6b66f22aff51" providerId="AD" clId="Web-{411C6366-DE16-433D-960A-98631E3E95C2}" dt="2023-04-26T14:00:17.253" v="1" actId="1076"/>
          <ac:spMkLst>
            <pc:docMk/>
            <pc:sldMk cId="1076482466" sldId="312"/>
            <ac:spMk id="24" creationId="{F4266834-4DCC-B407-EF11-F599035E3D1B}"/>
          </ac:spMkLst>
        </pc:spChg>
      </pc:sldChg>
    </pc:docChg>
  </pc:docChgLst>
  <pc:docChgLst>
    <pc:chgData name="Breeding, Cade C" userId="S::breeding@iastate.edu::17faa9be-3b5d-40c0-be5f-339ab44d4d6b" providerId="AD" clId="Web-{B2D2C2F2-2892-4E2D-9714-92269D13B3B0}"/>
    <pc:docChg chg="modSld">
      <pc:chgData name="Breeding, Cade C" userId="S::breeding@iastate.edu::17faa9be-3b5d-40c0-be5f-339ab44d4d6b" providerId="AD" clId="Web-{B2D2C2F2-2892-4E2D-9714-92269D13B3B0}" dt="2023-04-25T20:20:24.901" v="43" actId="1076"/>
      <pc:docMkLst>
        <pc:docMk/>
      </pc:docMkLst>
      <pc:sldChg chg="modSp">
        <pc:chgData name="Breeding, Cade C" userId="S::breeding@iastate.edu::17faa9be-3b5d-40c0-be5f-339ab44d4d6b" providerId="AD" clId="Web-{B2D2C2F2-2892-4E2D-9714-92269D13B3B0}" dt="2023-04-25T20:20:24.901" v="43" actId="1076"/>
        <pc:sldMkLst>
          <pc:docMk/>
          <pc:sldMk cId="1288743768" sldId="316"/>
        </pc:sldMkLst>
        <pc:spChg chg="mod">
          <ac:chgData name="Breeding, Cade C" userId="S::breeding@iastate.edu::17faa9be-3b5d-40c0-be5f-339ab44d4d6b" providerId="AD" clId="Web-{B2D2C2F2-2892-4E2D-9714-92269D13B3B0}" dt="2023-04-25T20:20:18.822" v="42" actId="20577"/>
          <ac:spMkLst>
            <pc:docMk/>
            <pc:sldMk cId="1288743768" sldId="316"/>
            <ac:spMk id="2" creationId="{4775D64C-C549-1644-7CB9-C2364F028B63}"/>
          </ac:spMkLst>
        </pc:spChg>
        <pc:spChg chg="mod">
          <ac:chgData name="Breeding, Cade C" userId="S::breeding@iastate.edu::17faa9be-3b5d-40c0-be5f-339ab44d4d6b" providerId="AD" clId="Web-{B2D2C2F2-2892-4E2D-9714-92269D13B3B0}" dt="2023-04-25T20:19:38.134" v="24" actId="20577"/>
          <ac:spMkLst>
            <pc:docMk/>
            <pc:sldMk cId="1288743768" sldId="316"/>
            <ac:spMk id="4" creationId="{9D387418-E2CD-1E52-E783-839B9C7DF46C}"/>
          </ac:spMkLst>
        </pc:spChg>
        <pc:picChg chg="mod">
          <ac:chgData name="Breeding, Cade C" userId="S::breeding@iastate.edu::17faa9be-3b5d-40c0-be5f-339ab44d4d6b" providerId="AD" clId="Web-{B2D2C2F2-2892-4E2D-9714-92269D13B3B0}" dt="2023-04-25T20:20:24.901" v="43" actId="1076"/>
          <ac:picMkLst>
            <pc:docMk/>
            <pc:sldMk cId="1288743768" sldId="316"/>
            <ac:picMk id="5" creationId="{AE62207E-14CB-EE02-4DD7-5EF07EC72E94}"/>
          </ac:picMkLst>
        </pc:picChg>
      </pc:sldChg>
    </pc:docChg>
  </pc:docChgLst>
  <pc:docChgLst>
    <pc:chgData name="Breeding, Cade C" userId="S::breeding@iastate.edu::17faa9be-3b5d-40c0-be5f-339ab44d4d6b" providerId="AD" clId="Web-{E01A6E5B-E88F-4889-B64E-8377A0490E4D}"/>
    <pc:docChg chg="addSld modSld sldOrd">
      <pc:chgData name="Breeding, Cade C" userId="S::breeding@iastate.edu::17faa9be-3b5d-40c0-be5f-339ab44d4d6b" providerId="AD" clId="Web-{E01A6E5B-E88F-4889-B64E-8377A0490E4D}" dt="2023-04-30T00:34:02.114" v="579" actId="20577"/>
      <pc:docMkLst>
        <pc:docMk/>
      </pc:docMkLst>
      <pc:sldChg chg="modSp modNotes">
        <pc:chgData name="Breeding, Cade C" userId="S::breeding@iastate.edu::17faa9be-3b5d-40c0-be5f-339ab44d4d6b" providerId="AD" clId="Web-{E01A6E5B-E88F-4889-B64E-8377A0490E4D}" dt="2023-04-29T23:46:50.778" v="228" actId="20577"/>
        <pc:sldMkLst>
          <pc:docMk/>
          <pc:sldMk cId="1288743768" sldId="316"/>
        </pc:sldMkLst>
        <pc:spChg chg="mod">
          <ac:chgData name="Breeding, Cade C" userId="S::breeding@iastate.edu::17faa9be-3b5d-40c0-be5f-339ab44d4d6b" providerId="AD" clId="Web-{E01A6E5B-E88F-4889-B64E-8377A0490E4D}" dt="2023-04-29T23:19:42.428" v="42" actId="14100"/>
          <ac:spMkLst>
            <pc:docMk/>
            <pc:sldMk cId="1288743768" sldId="316"/>
            <ac:spMk id="3" creationId="{1536A32C-A533-F47F-6F11-0325B8C1EB6E}"/>
          </ac:spMkLst>
        </pc:spChg>
        <pc:spChg chg="mod">
          <ac:chgData name="Breeding, Cade C" userId="S::breeding@iastate.edu::17faa9be-3b5d-40c0-be5f-339ab44d4d6b" providerId="AD" clId="Web-{E01A6E5B-E88F-4889-B64E-8377A0490E4D}" dt="2023-04-29T23:46:50.778" v="228" actId="20577"/>
          <ac:spMkLst>
            <pc:docMk/>
            <pc:sldMk cId="1288743768" sldId="316"/>
            <ac:spMk id="4" creationId="{9D387418-E2CD-1E52-E783-839B9C7DF46C}"/>
          </ac:spMkLst>
        </pc:spChg>
      </pc:sldChg>
      <pc:sldChg chg="addSp modSp new modNotes">
        <pc:chgData name="Breeding, Cade C" userId="S::breeding@iastate.edu::17faa9be-3b5d-40c0-be5f-339ab44d4d6b" providerId="AD" clId="Web-{E01A6E5B-E88F-4889-B64E-8377A0490E4D}" dt="2023-04-30T00:33:09.035" v="543"/>
        <pc:sldMkLst>
          <pc:docMk/>
          <pc:sldMk cId="1863054448" sldId="326"/>
        </pc:sldMkLst>
        <pc:spChg chg="mod">
          <ac:chgData name="Breeding, Cade C" userId="S::breeding@iastate.edu::17faa9be-3b5d-40c0-be5f-339ab44d4d6b" providerId="AD" clId="Web-{E01A6E5B-E88F-4889-B64E-8377A0490E4D}" dt="2023-04-29T23:02:39.122" v="6" actId="20577"/>
          <ac:spMkLst>
            <pc:docMk/>
            <pc:sldMk cId="1863054448" sldId="326"/>
            <ac:spMk id="2" creationId="{8C72872F-2318-F561-5713-EA20A5AD0ACA}"/>
          </ac:spMkLst>
        </pc:spChg>
        <pc:spChg chg="mod">
          <ac:chgData name="Breeding, Cade C" userId="S::breeding@iastate.edu::17faa9be-3b5d-40c0-be5f-339ab44d4d6b" providerId="AD" clId="Web-{E01A6E5B-E88F-4889-B64E-8377A0490E4D}" dt="2023-04-30T00:10:27.336" v="437" actId="20577"/>
          <ac:spMkLst>
            <pc:docMk/>
            <pc:sldMk cId="1863054448" sldId="326"/>
            <ac:spMk id="3" creationId="{74D3D282-7F09-20D0-BA2C-573D4A5CD982}"/>
          </ac:spMkLst>
        </pc:spChg>
        <pc:spChg chg="mod">
          <ac:chgData name="Breeding, Cade C" userId="S::breeding@iastate.edu::17faa9be-3b5d-40c0-be5f-339ab44d4d6b" providerId="AD" clId="Web-{E01A6E5B-E88F-4889-B64E-8377A0490E4D}" dt="2023-04-29T23:47:01.075" v="236" actId="20577"/>
          <ac:spMkLst>
            <pc:docMk/>
            <pc:sldMk cId="1863054448" sldId="326"/>
            <ac:spMk id="4" creationId="{85F28F43-DCB8-A37F-7E50-BC6ABE31234B}"/>
          </ac:spMkLst>
        </pc:spChg>
        <pc:picChg chg="add mod modCrop">
          <ac:chgData name="Breeding, Cade C" userId="S::breeding@iastate.edu::17faa9be-3b5d-40c0-be5f-339ab44d4d6b" providerId="AD" clId="Web-{E01A6E5B-E88F-4889-B64E-8377A0490E4D}" dt="2023-04-29T23:52:35.488" v="243" actId="1076"/>
          <ac:picMkLst>
            <pc:docMk/>
            <pc:sldMk cId="1863054448" sldId="326"/>
            <ac:picMk id="6" creationId="{1B1FEBDE-AB17-9E24-B98A-48B8F72CC724}"/>
          </ac:picMkLst>
        </pc:picChg>
      </pc:sldChg>
      <pc:sldChg chg="new">
        <pc:chgData name="Breeding, Cade C" userId="S::breeding@iastate.edu::17faa9be-3b5d-40c0-be5f-339ab44d4d6b" providerId="AD" clId="Web-{E01A6E5B-E88F-4889-B64E-8377A0490E4D}" dt="2023-04-30T00:33:09.347" v="544"/>
        <pc:sldMkLst>
          <pc:docMk/>
          <pc:sldMk cId="2617432285" sldId="327"/>
        </pc:sldMkLst>
      </pc:sldChg>
      <pc:sldChg chg="modSp add ord replId">
        <pc:chgData name="Breeding, Cade C" userId="S::breeding@iastate.edu::17faa9be-3b5d-40c0-be5f-339ab44d4d6b" providerId="AD" clId="Web-{E01A6E5B-E88F-4889-B64E-8377A0490E4D}" dt="2023-04-30T00:34:02.114" v="579" actId="20577"/>
        <pc:sldMkLst>
          <pc:docMk/>
          <pc:sldMk cId="477529787" sldId="328"/>
        </pc:sldMkLst>
        <pc:spChg chg="mod">
          <ac:chgData name="Breeding, Cade C" userId="S::breeding@iastate.edu::17faa9be-3b5d-40c0-be5f-339ab44d4d6b" providerId="AD" clId="Web-{E01A6E5B-E88F-4889-B64E-8377A0490E4D}" dt="2023-04-30T00:33:47.442" v="555" actId="20577"/>
          <ac:spMkLst>
            <pc:docMk/>
            <pc:sldMk cId="477529787" sldId="328"/>
            <ac:spMk id="5" creationId="{0384ABBC-DF41-79B2-1563-DDF481F573ED}"/>
          </ac:spMkLst>
        </pc:spChg>
        <pc:spChg chg="mod">
          <ac:chgData name="Breeding, Cade C" userId="S::breeding@iastate.edu::17faa9be-3b5d-40c0-be5f-339ab44d4d6b" providerId="AD" clId="Web-{E01A6E5B-E88F-4889-B64E-8377A0490E4D}" dt="2023-04-30T00:34:02.114" v="579" actId="20577"/>
          <ac:spMkLst>
            <pc:docMk/>
            <pc:sldMk cId="477529787" sldId="328"/>
            <ac:spMk id="7" creationId="{7A5BBB19-F62B-A7C3-42E8-7610E32E17CD}"/>
          </ac:spMkLst>
        </pc:spChg>
      </pc:sldChg>
    </pc:docChg>
  </pc:docChgLst>
  <pc:docChgLst>
    <pc:chgData name="Galles, Will N" userId="S::wngalles@iastate.edu::baab4952-1140-4e13-ac04-b580ca9d6271" providerId="AD" clId="Web-{D73FC18B-1136-482C-A78A-28B8AFB55A35}"/>
    <pc:docChg chg="modSld">
      <pc:chgData name="Galles, Will N" userId="S::wngalles@iastate.edu::baab4952-1140-4e13-ac04-b580ca9d6271" providerId="AD" clId="Web-{D73FC18B-1136-482C-A78A-28B8AFB55A35}" dt="2023-05-03T15:09:15.476" v="14" actId="20577"/>
      <pc:docMkLst>
        <pc:docMk/>
      </pc:docMkLst>
      <pc:sldChg chg="modSp">
        <pc:chgData name="Galles, Will N" userId="S::wngalles@iastate.edu::baab4952-1140-4e13-ac04-b580ca9d6271" providerId="AD" clId="Web-{D73FC18B-1136-482C-A78A-28B8AFB55A35}" dt="2023-05-03T15:08:59.803" v="11" actId="20577"/>
        <pc:sldMkLst>
          <pc:docMk/>
          <pc:sldMk cId="4033211846" sldId="317"/>
        </pc:sldMkLst>
        <pc:spChg chg="mod">
          <ac:chgData name="Galles, Will N" userId="S::wngalles@iastate.edu::baab4952-1140-4e13-ac04-b580ca9d6271" providerId="AD" clId="Web-{D73FC18B-1136-482C-A78A-28B8AFB55A35}" dt="2023-05-03T15:08:59.803" v="11" actId="20577"/>
          <ac:spMkLst>
            <pc:docMk/>
            <pc:sldMk cId="4033211846" sldId="317"/>
            <ac:spMk id="4" creationId="{5CE70DDB-B869-4E79-08CB-DA8EA57CDC9E}"/>
          </ac:spMkLst>
        </pc:spChg>
      </pc:sldChg>
      <pc:sldChg chg="modSp">
        <pc:chgData name="Galles, Will N" userId="S::wngalles@iastate.edu::baab4952-1140-4e13-ac04-b580ca9d6271" providerId="AD" clId="Web-{D73FC18B-1136-482C-A78A-28B8AFB55A35}" dt="2023-05-03T15:08:40.271" v="8" actId="20577"/>
        <pc:sldMkLst>
          <pc:docMk/>
          <pc:sldMk cId="2272166069" sldId="321"/>
        </pc:sldMkLst>
        <pc:spChg chg="mod">
          <ac:chgData name="Galles, Will N" userId="S::wngalles@iastate.edu::baab4952-1140-4e13-ac04-b580ca9d6271" providerId="AD" clId="Web-{D73FC18B-1136-482C-A78A-28B8AFB55A35}" dt="2023-05-03T15:08:40.271" v="8" actId="20577"/>
          <ac:spMkLst>
            <pc:docMk/>
            <pc:sldMk cId="2272166069" sldId="321"/>
            <ac:spMk id="4" creationId="{A47371B4-B4D2-F3F2-75AD-1F90B9ECC817}"/>
          </ac:spMkLst>
        </pc:spChg>
      </pc:sldChg>
      <pc:sldChg chg="modSp">
        <pc:chgData name="Galles, Will N" userId="S::wngalles@iastate.edu::baab4952-1140-4e13-ac04-b580ca9d6271" providerId="AD" clId="Web-{D73FC18B-1136-482C-A78A-28B8AFB55A35}" dt="2023-05-03T15:09:15.476" v="14" actId="20577"/>
        <pc:sldMkLst>
          <pc:docMk/>
          <pc:sldMk cId="1236429529" sldId="329"/>
        </pc:sldMkLst>
        <pc:spChg chg="mod">
          <ac:chgData name="Galles, Will N" userId="S::wngalles@iastate.edu::baab4952-1140-4e13-ac04-b580ca9d6271" providerId="AD" clId="Web-{D73FC18B-1136-482C-A78A-28B8AFB55A35}" dt="2023-05-03T15:09:15.476" v="14" actId="20577"/>
          <ac:spMkLst>
            <pc:docMk/>
            <pc:sldMk cId="1236429529" sldId="329"/>
            <ac:spMk id="4" creationId="{910DED2C-A95A-7814-9942-1FE3E2D820E4}"/>
          </ac:spMkLst>
        </pc:spChg>
      </pc:sldChg>
      <pc:sldChg chg="modSp">
        <pc:chgData name="Galles, Will N" userId="S::wngalles@iastate.edu::baab4952-1140-4e13-ac04-b580ca9d6271" providerId="AD" clId="Web-{D73FC18B-1136-482C-A78A-28B8AFB55A35}" dt="2023-05-03T15:06:55.814" v="5" actId="20577"/>
        <pc:sldMkLst>
          <pc:docMk/>
          <pc:sldMk cId="3612537943" sldId="332"/>
        </pc:sldMkLst>
        <pc:spChg chg="mod">
          <ac:chgData name="Galles, Will N" userId="S::wngalles@iastate.edu::baab4952-1140-4e13-ac04-b580ca9d6271" providerId="AD" clId="Web-{D73FC18B-1136-482C-A78A-28B8AFB55A35}" dt="2023-05-03T15:06:55.814" v="5" actId="20577"/>
          <ac:spMkLst>
            <pc:docMk/>
            <pc:sldMk cId="3612537943" sldId="332"/>
            <ac:spMk id="4" creationId="{6EDEB087-5001-EBC9-FA1B-4550B755C4D9}"/>
          </ac:spMkLst>
        </pc:spChg>
      </pc:sldChg>
    </pc:docChg>
  </pc:docChgLst>
  <pc:docChgLst>
    <pc:chgData name="Hafele, Jackson M" userId="S::jmhafele@iastate.edu::61072efc-f628-4d19-8dbb-6b66f22aff51" providerId="AD" clId="Web-{7301B540-EBC3-43C5-8D23-E8CEBC2855B7}"/>
    <pc:docChg chg="modSld">
      <pc:chgData name="Hafele, Jackson M" userId="S::jmhafele@iastate.edu::61072efc-f628-4d19-8dbb-6b66f22aff51" providerId="AD" clId="Web-{7301B540-EBC3-43C5-8D23-E8CEBC2855B7}" dt="2023-04-26T03:34:44.659" v="290"/>
      <pc:docMkLst>
        <pc:docMk/>
      </pc:docMkLst>
      <pc:sldChg chg="modSp">
        <pc:chgData name="Hafele, Jackson M" userId="S::jmhafele@iastate.edu::61072efc-f628-4d19-8dbb-6b66f22aff51" providerId="AD" clId="Web-{7301B540-EBC3-43C5-8D23-E8CEBC2855B7}" dt="2023-04-26T03:13:45.238" v="217" actId="14100"/>
        <pc:sldMkLst>
          <pc:docMk/>
          <pc:sldMk cId="685562181" sldId="311"/>
        </pc:sldMkLst>
        <pc:spChg chg="mod">
          <ac:chgData name="Hafele, Jackson M" userId="S::jmhafele@iastate.edu::61072efc-f628-4d19-8dbb-6b66f22aff51" providerId="AD" clId="Web-{7301B540-EBC3-43C5-8D23-E8CEBC2855B7}" dt="2023-04-26T03:13:45.238" v="217" actId="14100"/>
          <ac:spMkLst>
            <pc:docMk/>
            <pc:sldMk cId="685562181" sldId="311"/>
            <ac:spMk id="3" creationId="{83EB15AE-652B-A3B3-7053-40AC85740C3D}"/>
          </ac:spMkLst>
        </pc:spChg>
      </pc:sldChg>
      <pc:sldChg chg="addSp delSp modSp mod modClrScheme chgLayout">
        <pc:chgData name="Hafele, Jackson M" userId="S::jmhafele@iastate.edu::61072efc-f628-4d19-8dbb-6b66f22aff51" providerId="AD" clId="Web-{7301B540-EBC3-43C5-8D23-E8CEBC2855B7}" dt="2023-04-26T03:34:44.659" v="290"/>
        <pc:sldMkLst>
          <pc:docMk/>
          <pc:sldMk cId="1076482466" sldId="312"/>
        </pc:sldMkLst>
        <pc:spChg chg="mod ord">
          <ac:chgData name="Hafele, Jackson M" userId="S::jmhafele@iastate.edu::61072efc-f628-4d19-8dbb-6b66f22aff51" providerId="AD" clId="Web-{7301B540-EBC3-43C5-8D23-E8CEBC2855B7}" dt="2023-04-26T03:34:44.659" v="290"/>
          <ac:spMkLst>
            <pc:docMk/>
            <pc:sldMk cId="1076482466" sldId="312"/>
            <ac:spMk id="2" creationId="{8182BDD8-50D1-B5E5-802D-3D7185468110}"/>
          </ac:spMkLst>
        </pc:spChg>
        <pc:spChg chg="del mod">
          <ac:chgData name="Hafele, Jackson M" userId="S::jmhafele@iastate.edu::61072efc-f628-4d19-8dbb-6b66f22aff51" providerId="AD" clId="Web-{7301B540-EBC3-43C5-8D23-E8CEBC2855B7}" dt="2023-04-26T03:08:35.762" v="173"/>
          <ac:spMkLst>
            <pc:docMk/>
            <pc:sldMk cId="1076482466" sldId="312"/>
            <ac:spMk id="3" creationId="{83EB15AE-652B-A3B3-7053-40AC85740C3D}"/>
          </ac:spMkLst>
        </pc:spChg>
        <pc:spChg chg="mod ord">
          <ac:chgData name="Hafele, Jackson M" userId="S::jmhafele@iastate.edu::61072efc-f628-4d19-8dbb-6b66f22aff51" providerId="AD" clId="Web-{7301B540-EBC3-43C5-8D23-E8CEBC2855B7}" dt="2023-04-26T03:34:44.659" v="290"/>
          <ac:spMkLst>
            <pc:docMk/>
            <pc:sldMk cId="1076482466" sldId="312"/>
            <ac:spMk id="4" creationId="{6A36ED1F-48ED-178D-7A76-41F2D384DFA8}"/>
          </ac:spMkLst>
        </pc:spChg>
        <pc:spChg chg="add mod">
          <ac:chgData name="Hafele, Jackson M" userId="S::jmhafele@iastate.edu::61072efc-f628-4d19-8dbb-6b66f22aff51" providerId="AD" clId="Web-{7301B540-EBC3-43C5-8D23-E8CEBC2855B7}" dt="2023-04-26T03:31:27.530" v="252" actId="1076"/>
          <ac:spMkLst>
            <pc:docMk/>
            <pc:sldMk cId="1076482466" sldId="312"/>
            <ac:spMk id="6" creationId="{CA552F12-D5BC-0474-5963-F32A9A212D38}"/>
          </ac:spMkLst>
        </pc:spChg>
        <pc:spChg chg="add mod">
          <ac:chgData name="Hafele, Jackson M" userId="S::jmhafele@iastate.edu::61072efc-f628-4d19-8dbb-6b66f22aff51" providerId="AD" clId="Web-{7301B540-EBC3-43C5-8D23-E8CEBC2855B7}" dt="2023-04-26T03:31:25.529" v="251" actId="1076"/>
          <ac:spMkLst>
            <pc:docMk/>
            <pc:sldMk cId="1076482466" sldId="312"/>
            <ac:spMk id="7" creationId="{0AE2847C-BBF3-0367-A6FC-E6DADA0DB05E}"/>
          </ac:spMkLst>
        </pc:spChg>
        <pc:spChg chg="add del">
          <ac:chgData name="Hafele, Jackson M" userId="S::jmhafele@iastate.edu::61072efc-f628-4d19-8dbb-6b66f22aff51" providerId="AD" clId="Web-{7301B540-EBC3-43C5-8D23-E8CEBC2855B7}" dt="2023-04-26T03:07:41.761" v="148"/>
          <ac:spMkLst>
            <pc:docMk/>
            <pc:sldMk cId="1076482466" sldId="312"/>
            <ac:spMk id="8" creationId="{EF83C173-9C31-BBE8-9A94-F104BF04E280}"/>
          </ac:spMkLst>
        </pc:spChg>
        <pc:spChg chg="add del mod">
          <ac:chgData name="Hafele, Jackson M" userId="S::jmhafele@iastate.edu::61072efc-f628-4d19-8dbb-6b66f22aff51" providerId="AD" clId="Web-{7301B540-EBC3-43C5-8D23-E8CEBC2855B7}" dt="2023-04-26T03:07:39.980" v="147"/>
          <ac:spMkLst>
            <pc:docMk/>
            <pc:sldMk cId="1076482466" sldId="312"/>
            <ac:spMk id="9" creationId="{5671FA4B-C793-D95B-3C3C-BF4B8373FAFE}"/>
          </ac:spMkLst>
        </pc:spChg>
        <pc:spChg chg="add del mod">
          <ac:chgData name="Hafele, Jackson M" userId="S::jmhafele@iastate.edu::61072efc-f628-4d19-8dbb-6b66f22aff51" providerId="AD" clId="Web-{7301B540-EBC3-43C5-8D23-E8CEBC2855B7}" dt="2023-04-26T03:07:39.745" v="146"/>
          <ac:spMkLst>
            <pc:docMk/>
            <pc:sldMk cId="1076482466" sldId="312"/>
            <ac:spMk id="10" creationId="{404BEA5D-4C40-7AA8-5EDB-07B9AB2AEB2E}"/>
          </ac:spMkLst>
        </pc:spChg>
        <pc:spChg chg="add del">
          <ac:chgData name="Hafele, Jackson M" userId="S::jmhafele@iastate.edu::61072efc-f628-4d19-8dbb-6b66f22aff51" providerId="AD" clId="Web-{7301B540-EBC3-43C5-8D23-E8CEBC2855B7}" dt="2023-04-26T03:07:38.558" v="142"/>
          <ac:spMkLst>
            <pc:docMk/>
            <pc:sldMk cId="1076482466" sldId="312"/>
            <ac:spMk id="11" creationId="{19B43D2B-DF8D-938D-0E58-D62B378529AB}"/>
          </ac:spMkLst>
        </pc:spChg>
        <pc:spChg chg="add mod">
          <ac:chgData name="Hafele, Jackson M" userId="S::jmhafele@iastate.edu::61072efc-f628-4d19-8dbb-6b66f22aff51" providerId="AD" clId="Web-{7301B540-EBC3-43C5-8D23-E8CEBC2855B7}" dt="2023-04-26T03:31:52.749" v="259" actId="1076"/>
          <ac:spMkLst>
            <pc:docMk/>
            <pc:sldMk cId="1076482466" sldId="312"/>
            <ac:spMk id="12" creationId="{DAF44873-2B3B-7993-CB46-22CFC90DB464}"/>
          </ac:spMkLst>
        </pc:spChg>
        <pc:spChg chg="add mod">
          <ac:chgData name="Hafele, Jackson M" userId="S::jmhafele@iastate.edu::61072efc-f628-4d19-8dbb-6b66f22aff51" providerId="AD" clId="Web-{7301B540-EBC3-43C5-8D23-E8CEBC2855B7}" dt="2023-04-26T03:31:49.452" v="258" actId="1076"/>
          <ac:spMkLst>
            <pc:docMk/>
            <pc:sldMk cId="1076482466" sldId="312"/>
            <ac:spMk id="13" creationId="{F1553C94-27E5-BF47-DFC2-8BC0695F340E}"/>
          </ac:spMkLst>
        </pc:spChg>
        <pc:spChg chg="add mod">
          <ac:chgData name="Hafele, Jackson M" userId="S::jmhafele@iastate.edu::61072efc-f628-4d19-8dbb-6b66f22aff51" providerId="AD" clId="Web-{7301B540-EBC3-43C5-8D23-E8CEBC2855B7}" dt="2023-04-26T03:33:11.938" v="283" actId="1076"/>
          <ac:spMkLst>
            <pc:docMk/>
            <pc:sldMk cId="1076482466" sldId="312"/>
            <ac:spMk id="14" creationId="{3A4E517F-8821-4DD9-E72A-EF6919682116}"/>
          </ac:spMkLst>
        </pc:spChg>
        <pc:spChg chg="add del mod">
          <ac:chgData name="Hafele, Jackson M" userId="S::jmhafele@iastate.edu::61072efc-f628-4d19-8dbb-6b66f22aff51" providerId="AD" clId="Web-{7301B540-EBC3-43C5-8D23-E8CEBC2855B7}" dt="2023-04-26T03:08:41.137" v="174"/>
          <ac:spMkLst>
            <pc:docMk/>
            <pc:sldMk cId="1076482466" sldId="312"/>
            <ac:spMk id="16" creationId="{AB456716-210B-BB7D-5C05-E15C772B9C0E}"/>
          </ac:spMkLst>
        </pc:spChg>
        <pc:spChg chg="add del mod">
          <ac:chgData name="Hafele, Jackson M" userId="S::jmhafele@iastate.edu::61072efc-f628-4d19-8dbb-6b66f22aff51" providerId="AD" clId="Web-{7301B540-EBC3-43C5-8D23-E8CEBC2855B7}" dt="2023-04-26T03:32:50.266" v="277"/>
          <ac:spMkLst>
            <pc:docMk/>
            <pc:sldMk cId="1076482466" sldId="312"/>
            <ac:spMk id="17" creationId="{0D818918-7D3A-381B-7FB7-E68BDD0CBF81}"/>
          </ac:spMkLst>
        </pc:spChg>
        <pc:spChg chg="add del mod">
          <ac:chgData name="Hafele, Jackson M" userId="S::jmhafele@iastate.edu::61072efc-f628-4d19-8dbb-6b66f22aff51" providerId="AD" clId="Web-{7301B540-EBC3-43C5-8D23-E8CEBC2855B7}" dt="2023-04-26T03:33:30.564" v="288"/>
          <ac:spMkLst>
            <pc:docMk/>
            <pc:sldMk cId="1076482466" sldId="312"/>
            <ac:spMk id="18" creationId="{930E3316-1EF8-7F14-338A-0D82F58B71EA}"/>
          </ac:spMkLst>
        </pc:spChg>
        <pc:spChg chg="add del mod">
          <ac:chgData name="Hafele, Jackson M" userId="S::jmhafele@iastate.edu::61072efc-f628-4d19-8dbb-6b66f22aff51" providerId="AD" clId="Web-{7301B540-EBC3-43C5-8D23-E8CEBC2855B7}" dt="2023-04-26T03:31:57.499" v="261"/>
          <ac:spMkLst>
            <pc:docMk/>
            <pc:sldMk cId="1076482466" sldId="312"/>
            <ac:spMk id="19" creationId="{5F1CB808-DABF-B31E-501B-71644ACA693D}"/>
          </ac:spMkLst>
        </pc:spChg>
        <pc:spChg chg="add mod">
          <ac:chgData name="Hafele, Jackson M" userId="S::jmhafele@iastate.edu::61072efc-f628-4d19-8dbb-6b66f22aff51" providerId="AD" clId="Web-{7301B540-EBC3-43C5-8D23-E8CEBC2855B7}" dt="2023-04-26T03:32:31.687" v="268" actId="1076"/>
          <ac:spMkLst>
            <pc:docMk/>
            <pc:sldMk cId="1076482466" sldId="312"/>
            <ac:spMk id="20" creationId="{4A15B36E-EDF6-0814-95B6-A7940800CD0F}"/>
          </ac:spMkLst>
        </pc:spChg>
        <pc:spChg chg="add mod">
          <ac:chgData name="Hafele, Jackson M" userId="S::jmhafele@iastate.edu::61072efc-f628-4d19-8dbb-6b66f22aff51" providerId="AD" clId="Web-{7301B540-EBC3-43C5-8D23-E8CEBC2855B7}" dt="2023-04-26T03:32:42.813" v="274" actId="1076"/>
          <ac:spMkLst>
            <pc:docMk/>
            <pc:sldMk cId="1076482466" sldId="312"/>
            <ac:spMk id="21" creationId="{F944CB34-F35E-5D4A-7FB0-0032CE00FEDF}"/>
          </ac:spMkLst>
        </pc:spChg>
        <pc:spChg chg="add mod">
          <ac:chgData name="Hafele, Jackson M" userId="S::jmhafele@iastate.edu::61072efc-f628-4d19-8dbb-6b66f22aff51" providerId="AD" clId="Web-{7301B540-EBC3-43C5-8D23-E8CEBC2855B7}" dt="2023-04-26T03:32:58.969" v="280" actId="688"/>
          <ac:spMkLst>
            <pc:docMk/>
            <pc:sldMk cId="1076482466" sldId="312"/>
            <ac:spMk id="22" creationId="{3C3D4EF5-A29A-D86D-E8F5-027ED0592B79}"/>
          </ac:spMkLst>
        </pc:spChg>
        <pc:spChg chg="add mod">
          <ac:chgData name="Hafele, Jackson M" userId="S::jmhafele@iastate.edu::61072efc-f628-4d19-8dbb-6b66f22aff51" providerId="AD" clId="Web-{7301B540-EBC3-43C5-8D23-E8CEBC2855B7}" dt="2023-04-26T03:33:08.563" v="282" actId="1076"/>
          <ac:spMkLst>
            <pc:docMk/>
            <pc:sldMk cId="1076482466" sldId="312"/>
            <ac:spMk id="23" creationId="{86F0E564-01E9-596C-3CBC-08C3B5C73E67}"/>
          </ac:spMkLst>
        </pc:spChg>
        <pc:spChg chg="add mod">
          <ac:chgData name="Hafele, Jackson M" userId="S::jmhafele@iastate.edu::61072efc-f628-4d19-8dbb-6b66f22aff51" providerId="AD" clId="Web-{7301B540-EBC3-43C5-8D23-E8CEBC2855B7}" dt="2023-04-26T03:33:23.845" v="287" actId="688"/>
          <ac:spMkLst>
            <pc:docMk/>
            <pc:sldMk cId="1076482466" sldId="312"/>
            <ac:spMk id="24" creationId="{F4266834-4DCC-B407-EF11-F599035E3D1B}"/>
          </ac:spMkLst>
        </pc:spChg>
      </pc:sldChg>
      <pc:sldChg chg="modSp">
        <pc:chgData name="Hafele, Jackson M" userId="S::jmhafele@iastate.edu::61072efc-f628-4d19-8dbb-6b66f22aff51" providerId="AD" clId="Web-{7301B540-EBC3-43C5-8D23-E8CEBC2855B7}" dt="2023-04-26T03:03:42.911" v="113" actId="1076"/>
        <pc:sldMkLst>
          <pc:docMk/>
          <pc:sldMk cId="1425667136" sldId="313"/>
        </pc:sldMkLst>
        <pc:picChg chg="mod">
          <ac:chgData name="Hafele, Jackson M" userId="S::jmhafele@iastate.edu::61072efc-f628-4d19-8dbb-6b66f22aff51" providerId="AD" clId="Web-{7301B540-EBC3-43C5-8D23-E8CEBC2855B7}" dt="2023-04-26T03:03:42.911" v="113" actId="1076"/>
          <ac:picMkLst>
            <pc:docMk/>
            <pc:sldMk cId="1425667136" sldId="313"/>
            <ac:picMk id="3" creationId="{03222339-6284-C3B5-2D5B-1747F7FAE584}"/>
          </ac:picMkLst>
        </pc:picChg>
        <pc:picChg chg="mod">
          <ac:chgData name="Hafele, Jackson M" userId="S::jmhafele@iastate.edu::61072efc-f628-4d19-8dbb-6b66f22aff51" providerId="AD" clId="Web-{7301B540-EBC3-43C5-8D23-E8CEBC2855B7}" dt="2023-04-26T03:03:35.005" v="110" actId="1076"/>
          <ac:picMkLst>
            <pc:docMk/>
            <pc:sldMk cId="1425667136" sldId="313"/>
            <ac:picMk id="5" creationId="{4D207935-CFCB-D184-80B7-395ED344C6EB}"/>
          </ac:picMkLst>
        </pc:picChg>
      </pc:sldChg>
      <pc:sldChg chg="addSp delSp modSp">
        <pc:chgData name="Hafele, Jackson M" userId="S::jmhafele@iastate.edu::61072efc-f628-4d19-8dbb-6b66f22aff51" providerId="AD" clId="Web-{7301B540-EBC3-43C5-8D23-E8CEBC2855B7}" dt="2023-04-26T03:21:11.874" v="236"/>
        <pc:sldMkLst>
          <pc:docMk/>
          <pc:sldMk cId="1478756646" sldId="320"/>
        </pc:sldMkLst>
        <pc:picChg chg="add del mod modCrop">
          <ac:chgData name="Hafele, Jackson M" userId="S::jmhafele@iastate.edu::61072efc-f628-4d19-8dbb-6b66f22aff51" providerId="AD" clId="Web-{7301B540-EBC3-43C5-8D23-E8CEBC2855B7}" dt="2023-04-26T03:19:11.184" v="227"/>
          <ac:picMkLst>
            <pc:docMk/>
            <pc:sldMk cId="1478756646" sldId="320"/>
            <ac:picMk id="3" creationId="{7FF882AA-B03C-545A-26E6-A577F854BD80}"/>
          </ac:picMkLst>
        </pc:picChg>
        <pc:picChg chg="add del mod">
          <ac:chgData name="Hafele, Jackson M" userId="S::jmhafele@iastate.edu::61072efc-f628-4d19-8dbb-6b66f22aff51" providerId="AD" clId="Web-{7301B540-EBC3-43C5-8D23-E8CEBC2855B7}" dt="2023-04-26T03:21:11.874" v="236"/>
          <ac:picMkLst>
            <pc:docMk/>
            <pc:sldMk cId="1478756646" sldId="320"/>
            <ac:picMk id="5" creationId="{27DB0258-7AF8-FF6C-8076-DB6155721E1D}"/>
          </ac:picMkLst>
        </pc:picChg>
        <pc:picChg chg="add mod">
          <ac:chgData name="Hafele, Jackson M" userId="S::jmhafele@iastate.edu::61072efc-f628-4d19-8dbb-6b66f22aff51" providerId="AD" clId="Web-{7301B540-EBC3-43C5-8D23-E8CEBC2855B7}" dt="2023-04-26T03:19:17.481" v="230" actId="14100"/>
          <ac:picMkLst>
            <pc:docMk/>
            <pc:sldMk cId="1478756646" sldId="320"/>
            <ac:picMk id="6" creationId="{33FEDDEA-CB8C-6303-8249-A89C473D2CB9}"/>
          </ac:picMkLst>
        </pc:picChg>
        <pc:picChg chg="add mod">
          <ac:chgData name="Hafele, Jackson M" userId="S::jmhafele@iastate.edu::61072efc-f628-4d19-8dbb-6b66f22aff51" providerId="AD" clId="Web-{7301B540-EBC3-43C5-8D23-E8CEBC2855B7}" dt="2023-04-26T03:21:04.733" v="234" actId="1076"/>
          <ac:picMkLst>
            <pc:docMk/>
            <pc:sldMk cId="1478756646" sldId="320"/>
            <ac:picMk id="7" creationId="{59375950-9375-FAE8-F8B8-36CD2546AA9D}"/>
          </ac:picMkLst>
        </pc:picChg>
      </pc:sldChg>
    </pc:docChg>
  </pc:docChgLst>
  <pc:docChgLst>
    <pc:chgData name="Ling, Gregory" userId="S::gling@iastate.edu::a8865a4c-9948-4007-9efe-c19fdfb6a2c3" providerId="AD" clId="Web-{5FBFAB28-C27B-492E-B5DC-9F84FE384DA0}"/>
    <pc:docChg chg="addSld modSld">
      <pc:chgData name="Ling, Gregory" userId="S::gling@iastate.edu::a8865a4c-9948-4007-9efe-c19fdfb6a2c3" providerId="AD" clId="Web-{5FBFAB28-C27B-492E-B5DC-9F84FE384DA0}" dt="2023-04-25T19:21:25.692" v="3" actId="20577"/>
      <pc:docMkLst>
        <pc:docMk/>
      </pc:docMkLst>
      <pc:sldChg chg="new">
        <pc:chgData name="Ling, Gregory" userId="S::gling@iastate.edu::a8865a4c-9948-4007-9efe-c19fdfb6a2c3" providerId="AD" clId="Web-{5FBFAB28-C27B-492E-B5DC-9F84FE384DA0}" dt="2023-04-25T19:21:17.301" v="0"/>
        <pc:sldMkLst>
          <pc:docMk/>
          <pc:sldMk cId="2294689742" sldId="296"/>
        </pc:sldMkLst>
      </pc:sldChg>
      <pc:sldChg chg="modSp new">
        <pc:chgData name="Ling, Gregory" userId="S::gling@iastate.edu::a8865a4c-9948-4007-9efe-c19fdfb6a2c3" providerId="AD" clId="Web-{5FBFAB28-C27B-492E-B5DC-9F84FE384DA0}" dt="2023-04-25T19:21:25.692" v="3" actId="20577"/>
        <pc:sldMkLst>
          <pc:docMk/>
          <pc:sldMk cId="3981443914" sldId="297"/>
        </pc:sldMkLst>
        <pc:spChg chg="mod">
          <ac:chgData name="Ling, Gregory" userId="S::gling@iastate.edu::a8865a4c-9948-4007-9efe-c19fdfb6a2c3" providerId="AD" clId="Web-{5FBFAB28-C27B-492E-B5DC-9F84FE384DA0}" dt="2023-04-25T19:21:25.692" v="3" actId="20577"/>
          <ac:spMkLst>
            <pc:docMk/>
            <pc:sldMk cId="3981443914" sldId="297"/>
            <ac:spMk id="2" creationId="{E54CE535-4DB6-EDA2-A5AA-9EE191C287BE}"/>
          </ac:spMkLst>
        </pc:spChg>
      </pc:sldChg>
    </pc:docChg>
  </pc:docChgLst>
  <pc:docChgLst>
    <pc:chgData name="Hafele, Jackson M" userId="S::jmhafele@iastate.edu::61072efc-f628-4d19-8dbb-6b66f22aff51" providerId="AD" clId="Web-{38543ED0-4FB1-42F2-9378-0D729AEE2084}"/>
    <pc:docChg chg="modSld">
      <pc:chgData name="Hafele, Jackson M" userId="S::jmhafele@iastate.edu::61072efc-f628-4d19-8dbb-6b66f22aff51" providerId="AD" clId="Web-{38543ED0-4FB1-42F2-9378-0D729AEE2084}" dt="2023-04-30T19:28:55.315" v="378"/>
      <pc:docMkLst>
        <pc:docMk/>
      </pc:docMkLst>
      <pc:sldChg chg="modAnim modNotes">
        <pc:chgData name="Hafele, Jackson M" userId="S::jmhafele@iastate.edu::61072efc-f628-4d19-8dbb-6b66f22aff51" providerId="AD" clId="Web-{38543ED0-4FB1-42F2-9378-0D729AEE2084}" dt="2023-04-30T19:28:47.737" v="375"/>
        <pc:sldMkLst>
          <pc:docMk/>
          <pc:sldMk cId="1076482466" sldId="312"/>
        </pc:sldMkLst>
      </pc:sldChg>
      <pc:sldChg chg="modAnim modNotes">
        <pc:chgData name="Hafele, Jackson M" userId="S::jmhafele@iastate.edu::61072efc-f628-4d19-8dbb-6b66f22aff51" providerId="AD" clId="Web-{38543ED0-4FB1-42F2-9378-0D729AEE2084}" dt="2023-04-30T19:28:55.315" v="378"/>
        <pc:sldMkLst>
          <pc:docMk/>
          <pc:sldMk cId="1425667136" sldId="313"/>
        </pc:sldMkLst>
      </pc:sldChg>
      <pc:sldChg chg="modNotes">
        <pc:chgData name="Hafele, Jackson M" userId="S::jmhafele@iastate.edu::61072efc-f628-4d19-8dbb-6b66f22aff51" providerId="AD" clId="Web-{38543ED0-4FB1-42F2-9378-0D729AEE2084}" dt="2023-04-30T19:24:05.382" v="260"/>
        <pc:sldMkLst>
          <pc:docMk/>
          <pc:sldMk cId="1478756646" sldId="320"/>
        </pc:sldMkLst>
      </pc:sldChg>
    </pc:docChg>
  </pc:docChgLst>
  <pc:docChgLst>
    <pc:chgData name="Hafele, Jackson M" userId="S::jmhafele@iastate.edu::61072efc-f628-4d19-8dbb-6b66f22aff51" providerId="AD" clId="Web-{F58C2D3F-B7CF-47E4-93AF-F45F6D9D68CD}"/>
    <pc:docChg chg="addSld delSld modSld">
      <pc:chgData name="Hafele, Jackson M" userId="S::jmhafele@iastate.edu::61072efc-f628-4d19-8dbb-6b66f22aff51" providerId="AD" clId="Web-{F58C2D3F-B7CF-47E4-93AF-F45F6D9D68CD}" dt="2023-04-25T20:01:50.581" v="14"/>
      <pc:docMkLst>
        <pc:docMk/>
      </pc:docMkLst>
      <pc:sldChg chg="modSp">
        <pc:chgData name="Hafele, Jackson M" userId="S::jmhafele@iastate.edu::61072efc-f628-4d19-8dbb-6b66f22aff51" providerId="AD" clId="Web-{F58C2D3F-B7CF-47E4-93AF-F45F6D9D68CD}" dt="2023-04-25T20:00:38.736" v="6" actId="20577"/>
        <pc:sldMkLst>
          <pc:docMk/>
          <pc:sldMk cId="1184123068" sldId="295"/>
        </pc:sldMkLst>
        <pc:spChg chg="mod">
          <ac:chgData name="Hafele, Jackson M" userId="S::jmhafele@iastate.edu::61072efc-f628-4d19-8dbb-6b66f22aff51" providerId="AD" clId="Web-{F58C2D3F-B7CF-47E4-93AF-F45F6D9D68CD}" dt="2023-04-25T20:00:38.736" v="6" actId="20577"/>
          <ac:spMkLst>
            <pc:docMk/>
            <pc:sldMk cId="1184123068" sldId="295"/>
            <ac:spMk id="5" creationId="{0384ABBC-DF41-79B2-1563-DDF481F573ED}"/>
          </ac:spMkLst>
        </pc:spChg>
      </pc:sldChg>
      <pc:sldChg chg="new del">
        <pc:chgData name="Hafele, Jackson M" userId="S::jmhafele@iastate.edu::61072efc-f628-4d19-8dbb-6b66f22aff51" providerId="AD" clId="Web-{F58C2D3F-B7CF-47E4-93AF-F45F6D9D68CD}" dt="2023-04-25T20:01:31.799" v="10"/>
        <pc:sldMkLst>
          <pc:docMk/>
          <pc:sldMk cId="450037896" sldId="311"/>
        </pc:sldMkLst>
      </pc:sldChg>
      <pc:sldChg chg="new del">
        <pc:chgData name="Hafele, Jackson M" userId="S::jmhafele@iastate.edu::61072efc-f628-4d19-8dbb-6b66f22aff51" providerId="AD" clId="Web-{F58C2D3F-B7CF-47E4-93AF-F45F6D9D68CD}" dt="2023-04-25T20:01:50.581" v="14"/>
        <pc:sldMkLst>
          <pc:docMk/>
          <pc:sldMk cId="594544802" sldId="311"/>
        </pc:sldMkLst>
      </pc:sldChg>
      <pc:sldChg chg="add del replId">
        <pc:chgData name="Hafele, Jackson M" userId="S::jmhafele@iastate.edu::61072efc-f628-4d19-8dbb-6b66f22aff51" providerId="AD" clId="Web-{F58C2D3F-B7CF-47E4-93AF-F45F6D9D68CD}" dt="2023-04-25T20:01:36.628" v="12"/>
        <pc:sldMkLst>
          <pc:docMk/>
          <pc:sldMk cId="961664493" sldId="311"/>
        </pc:sldMkLst>
      </pc:sldChg>
      <pc:sldChg chg="new del">
        <pc:chgData name="Hafele, Jackson M" userId="S::jmhafele@iastate.edu::61072efc-f628-4d19-8dbb-6b66f22aff51" providerId="AD" clId="Web-{F58C2D3F-B7CF-47E4-93AF-F45F6D9D68CD}" dt="2023-04-25T20:00:52.048" v="8"/>
        <pc:sldMkLst>
          <pc:docMk/>
          <pc:sldMk cId="1525173028" sldId="311"/>
        </pc:sldMkLst>
      </pc:sldChg>
    </pc:docChg>
  </pc:docChgLst>
  <pc:docChgLst>
    <pc:chgData name="Galles, Will N" userId="S::wngalles@iastate.edu::baab4952-1140-4e13-ac04-b580ca9d6271" providerId="AD" clId="Web-{B430AEB8-9CD0-4991-9F91-63ADA1DE795B}"/>
    <pc:docChg chg="modSld">
      <pc:chgData name="Galles, Will N" userId="S::wngalles@iastate.edu::baab4952-1140-4e13-ac04-b580ca9d6271" providerId="AD" clId="Web-{B430AEB8-9CD0-4991-9F91-63ADA1DE795B}" dt="2023-04-30T19:41:26.605" v="14"/>
      <pc:docMkLst>
        <pc:docMk/>
      </pc:docMkLst>
      <pc:sldChg chg="addSp delSp modSp">
        <pc:chgData name="Galles, Will N" userId="S::wngalles@iastate.edu::baab4952-1140-4e13-ac04-b580ca9d6271" providerId="AD" clId="Web-{B430AEB8-9CD0-4991-9F91-63ADA1DE795B}" dt="2023-04-30T19:37:44.161" v="7" actId="1076"/>
        <pc:sldMkLst>
          <pc:docMk/>
          <pc:sldMk cId="1288743768" sldId="316"/>
        </pc:sldMkLst>
        <pc:picChg chg="del">
          <ac:chgData name="Galles, Will N" userId="S::wngalles@iastate.edu::baab4952-1140-4e13-ac04-b580ca9d6271" providerId="AD" clId="Web-{B430AEB8-9CD0-4991-9F91-63ADA1DE795B}" dt="2023-04-30T19:37:32.973" v="0"/>
          <ac:picMkLst>
            <pc:docMk/>
            <pc:sldMk cId="1288743768" sldId="316"/>
            <ac:picMk id="5" creationId="{AE62207E-14CB-EE02-4DD7-5EF07EC72E94}"/>
          </ac:picMkLst>
        </pc:picChg>
        <pc:picChg chg="add mod">
          <ac:chgData name="Galles, Will N" userId="S::wngalles@iastate.edu::baab4952-1140-4e13-ac04-b580ca9d6271" providerId="AD" clId="Web-{B430AEB8-9CD0-4991-9F91-63ADA1DE795B}" dt="2023-04-30T19:37:44.161" v="7" actId="1076"/>
          <ac:picMkLst>
            <pc:docMk/>
            <pc:sldMk cId="1288743768" sldId="316"/>
            <ac:picMk id="6" creationId="{17259315-C555-F7FF-F7DC-E2D7BB6A29BB}"/>
          </ac:picMkLst>
        </pc:picChg>
      </pc:sldChg>
      <pc:sldChg chg="modNotes">
        <pc:chgData name="Galles, Will N" userId="S::wngalles@iastate.edu::baab4952-1140-4e13-ac04-b580ca9d6271" providerId="AD" clId="Web-{B430AEB8-9CD0-4991-9F91-63ADA1DE795B}" dt="2023-04-30T19:41:26.605" v="14"/>
        <pc:sldMkLst>
          <pc:docMk/>
          <pc:sldMk cId="2272166069" sldId="321"/>
        </pc:sldMkLst>
      </pc:sldChg>
      <pc:sldChg chg="modSp">
        <pc:chgData name="Galles, Will N" userId="S::wngalles@iastate.edu::baab4952-1140-4e13-ac04-b580ca9d6271" providerId="AD" clId="Web-{B430AEB8-9CD0-4991-9F91-63ADA1DE795B}" dt="2023-04-30T19:38:02.536" v="12" actId="1076"/>
        <pc:sldMkLst>
          <pc:docMk/>
          <pc:sldMk cId="1863054448" sldId="326"/>
        </pc:sldMkLst>
        <pc:picChg chg="mod">
          <ac:chgData name="Galles, Will N" userId="S::wngalles@iastate.edu::baab4952-1140-4e13-ac04-b580ca9d6271" providerId="AD" clId="Web-{B430AEB8-9CD0-4991-9F91-63ADA1DE795B}" dt="2023-04-30T19:38:02.536" v="12" actId="1076"/>
          <ac:picMkLst>
            <pc:docMk/>
            <pc:sldMk cId="1863054448" sldId="326"/>
            <ac:picMk id="6" creationId="{1B1FEBDE-AB17-9E24-B98A-48B8F72CC724}"/>
          </ac:picMkLst>
        </pc:picChg>
      </pc:sldChg>
    </pc:docChg>
  </pc:docChgLst>
  <pc:docChgLst>
    <pc:chgData name="Breeding, Cade C" userId="S::breeding@iastate.edu::17faa9be-3b5d-40c0-be5f-339ab44d4d6b" providerId="AD" clId="Web-{D943ADAB-6FEC-4EED-A047-969E52AB9199}"/>
    <pc:docChg chg="mod addSld modSld modMainMaster">
      <pc:chgData name="Breeding, Cade C" userId="S::breeding@iastate.edu::17faa9be-3b5d-40c0-be5f-339ab44d4d6b" providerId="AD" clId="Web-{D943ADAB-6FEC-4EED-A047-969E52AB9199}" dt="2023-04-25T20:11:19.373" v="48" actId="14100"/>
      <pc:docMkLst>
        <pc:docMk/>
      </pc:docMkLst>
      <pc:sldChg chg="addSp delSp modSp">
        <pc:chgData name="Breeding, Cade C" userId="S::breeding@iastate.edu::17faa9be-3b5d-40c0-be5f-339ab44d4d6b" providerId="AD" clId="Web-{D943ADAB-6FEC-4EED-A047-969E52AB9199}" dt="2023-04-25T19:20:13.432" v="13"/>
        <pc:sldMkLst>
          <pc:docMk/>
          <pc:sldMk cId="1292320395" sldId="292"/>
        </pc:sldMkLst>
        <pc:spChg chg="add del mod">
          <ac:chgData name="Breeding, Cade C" userId="S::breeding@iastate.edu::17faa9be-3b5d-40c0-be5f-339ab44d4d6b" providerId="AD" clId="Web-{D943ADAB-6FEC-4EED-A047-969E52AB9199}" dt="2023-04-25T19:18:20.991" v="2"/>
          <ac:spMkLst>
            <pc:docMk/>
            <pc:sldMk cId="1292320395" sldId="292"/>
            <ac:spMk id="2" creationId="{41C362FE-E9A2-FCFC-9BA5-78FC7BF3F8AB}"/>
          </ac:spMkLst>
        </pc:spChg>
        <pc:spChg chg="add del mod">
          <ac:chgData name="Breeding, Cade C" userId="S::breeding@iastate.edu::17faa9be-3b5d-40c0-be5f-339ab44d4d6b" providerId="AD" clId="Web-{D943ADAB-6FEC-4EED-A047-969E52AB9199}" dt="2023-04-25T19:20:11.229" v="10"/>
          <ac:spMkLst>
            <pc:docMk/>
            <pc:sldMk cId="1292320395" sldId="292"/>
            <ac:spMk id="3" creationId="{6D8B6276-8E67-7AD6-A153-2242EFF56480}"/>
          </ac:spMkLst>
        </pc:spChg>
        <pc:spChg chg="add del mod">
          <ac:chgData name="Breeding, Cade C" userId="S::breeding@iastate.edu::17faa9be-3b5d-40c0-be5f-339ab44d4d6b" providerId="AD" clId="Web-{D943ADAB-6FEC-4EED-A047-969E52AB9199}" dt="2023-04-25T19:20:13.120" v="12"/>
          <ac:spMkLst>
            <pc:docMk/>
            <pc:sldMk cId="1292320395" sldId="292"/>
            <ac:spMk id="4" creationId="{5545682B-4F1C-B55D-843B-6B2889CBA8AA}"/>
          </ac:spMkLst>
        </pc:spChg>
        <pc:spChg chg="add mod">
          <ac:chgData name="Breeding, Cade C" userId="S::breeding@iastate.edu::17faa9be-3b5d-40c0-be5f-339ab44d4d6b" providerId="AD" clId="Web-{D943ADAB-6FEC-4EED-A047-969E52AB9199}" dt="2023-04-25T19:20:13.432" v="13"/>
          <ac:spMkLst>
            <pc:docMk/>
            <pc:sldMk cId="1292320395" sldId="292"/>
            <ac:spMk id="5" creationId="{EF3FE143-A8F0-8EEB-F682-D9C5C5A37A3F}"/>
          </ac:spMkLst>
        </pc:spChg>
      </pc:sldChg>
      <pc:sldChg chg="modSp">
        <pc:chgData name="Breeding, Cade C" userId="S::breeding@iastate.edu::17faa9be-3b5d-40c0-be5f-339ab44d4d6b" providerId="AD" clId="Web-{D943ADAB-6FEC-4EED-A047-969E52AB9199}" dt="2023-04-25T20:08:51.291" v="41" actId="20577"/>
        <pc:sldMkLst>
          <pc:docMk/>
          <pc:sldMk cId="1184123068" sldId="295"/>
        </pc:sldMkLst>
        <pc:spChg chg="mod">
          <ac:chgData name="Breeding, Cade C" userId="S::breeding@iastate.edu::17faa9be-3b5d-40c0-be5f-339ab44d4d6b" providerId="AD" clId="Web-{D943ADAB-6FEC-4EED-A047-969E52AB9199}" dt="2023-04-25T20:08:51.291" v="41" actId="20577"/>
          <ac:spMkLst>
            <pc:docMk/>
            <pc:sldMk cId="1184123068" sldId="295"/>
            <ac:spMk id="7" creationId="{7A5BBB19-F62B-A7C3-42E8-7610E32E17CD}"/>
          </ac:spMkLst>
        </pc:spChg>
      </pc:sldChg>
      <pc:sldChg chg="new">
        <pc:chgData name="Breeding, Cade C" userId="S::breeding@iastate.edu::17faa9be-3b5d-40c0-be5f-339ab44d4d6b" providerId="AD" clId="Web-{D943ADAB-6FEC-4EED-A047-969E52AB9199}" dt="2023-04-25T20:06:08.083" v="14"/>
        <pc:sldMkLst>
          <pc:docMk/>
          <pc:sldMk cId="708639293" sldId="314"/>
        </pc:sldMkLst>
      </pc:sldChg>
      <pc:sldChg chg="addSp modSp new">
        <pc:chgData name="Breeding, Cade C" userId="S::breeding@iastate.edu::17faa9be-3b5d-40c0-be5f-339ab44d4d6b" providerId="AD" clId="Web-{D943ADAB-6FEC-4EED-A047-969E52AB9199}" dt="2023-04-25T20:11:19.373" v="48" actId="14100"/>
        <pc:sldMkLst>
          <pc:docMk/>
          <pc:sldMk cId="1288743768" sldId="316"/>
        </pc:sldMkLst>
        <pc:picChg chg="add mod">
          <ac:chgData name="Breeding, Cade C" userId="S::breeding@iastate.edu::17faa9be-3b5d-40c0-be5f-339ab44d4d6b" providerId="AD" clId="Web-{D943ADAB-6FEC-4EED-A047-969E52AB9199}" dt="2023-04-25T20:11:19.373" v="48" actId="14100"/>
          <ac:picMkLst>
            <pc:docMk/>
            <pc:sldMk cId="1288743768" sldId="316"/>
            <ac:picMk id="5" creationId="{AE62207E-14CB-EE02-4DD7-5EF07EC72E94}"/>
          </ac:picMkLst>
        </pc:picChg>
      </pc:sldChg>
      <pc:sldMasterChg chg="mod modSldLayout">
        <pc:chgData name="Breeding, Cade C" userId="S::breeding@iastate.edu::17faa9be-3b5d-40c0-be5f-339ab44d4d6b" providerId="AD" clId="Web-{D943ADAB-6FEC-4EED-A047-969E52AB9199}" dt="2023-04-25T19:18:45.367" v="6"/>
        <pc:sldMasterMkLst>
          <pc:docMk/>
          <pc:sldMasterMk cId="0" sldId="2147483672"/>
        </pc:sldMasterMkLst>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59"/>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0"/>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1"/>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2"/>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3"/>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4"/>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5"/>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6"/>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7"/>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8"/>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9"/>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70"/>
          </pc:sldLayoutMkLst>
        </pc:sldLayoutChg>
      </pc:sldMasterChg>
    </pc:docChg>
  </pc:docChgLst>
  <pc:docChgLst>
    <pc:chgData name="Hafele, Jackson M" userId="S::jmhafele@iastate.edu::61072efc-f628-4d19-8dbb-6b66f22aff51" providerId="AD" clId="Web-{9D285F5B-C3EA-455A-852E-0567892C5749}"/>
    <pc:docChg chg="mod addSld delSld modSld modMainMaster">
      <pc:chgData name="Hafele, Jackson M" userId="S::jmhafele@iastate.edu::61072efc-f628-4d19-8dbb-6b66f22aff51" providerId="AD" clId="Web-{9D285F5B-C3EA-455A-852E-0567892C5749}" dt="2023-04-25T19:24:27.872" v="184"/>
      <pc:docMkLst>
        <pc:docMk/>
      </pc:docMkLst>
      <pc:sldChg chg="del">
        <pc:chgData name="Hafele, Jackson M" userId="S::jmhafele@iastate.edu::61072efc-f628-4d19-8dbb-6b66f22aff51" providerId="AD" clId="Web-{9D285F5B-C3EA-455A-852E-0567892C5749}" dt="2023-04-25T19:12:28.579" v="81"/>
        <pc:sldMkLst>
          <pc:docMk/>
          <pc:sldMk cId="1229539366" sldId="256"/>
        </pc:sldMkLst>
      </pc:sldChg>
      <pc:sldChg chg="del">
        <pc:chgData name="Hafele, Jackson M" userId="S::jmhafele@iastate.edu::61072efc-f628-4d19-8dbb-6b66f22aff51" providerId="AD" clId="Web-{9D285F5B-C3EA-455A-852E-0567892C5749}" dt="2023-04-25T19:12:28.595" v="83"/>
        <pc:sldMkLst>
          <pc:docMk/>
          <pc:sldMk cId="2213982410" sldId="257"/>
        </pc:sldMkLst>
      </pc:sldChg>
      <pc:sldChg chg="modSp del">
        <pc:chgData name="Hafele, Jackson M" userId="S::jmhafele@iastate.edu::61072efc-f628-4d19-8dbb-6b66f22aff51" providerId="AD" clId="Web-{9D285F5B-C3EA-455A-852E-0567892C5749}" dt="2023-04-25T19:12:28.595" v="84"/>
        <pc:sldMkLst>
          <pc:docMk/>
          <pc:sldMk cId="711102873" sldId="258"/>
        </pc:sldMkLst>
        <pc:spChg chg="mod">
          <ac:chgData name="Hafele, Jackson M" userId="S::jmhafele@iastate.edu::61072efc-f628-4d19-8dbb-6b66f22aff51" providerId="AD" clId="Web-{9D285F5B-C3EA-455A-852E-0567892C5749}" dt="2023-04-25T19:10:32.416" v="63" actId="20577"/>
          <ac:spMkLst>
            <pc:docMk/>
            <pc:sldMk cId="711102873" sldId="258"/>
            <ac:spMk id="232" creationId="{00000000-0000-0000-0000-000000000000}"/>
          </ac:spMkLst>
        </pc:spChg>
      </pc:sldChg>
      <pc:sldChg chg="del">
        <pc:chgData name="Hafele, Jackson M" userId="S::jmhafele@iastate.edu::61072efc-f628-4d19-8dbb-6b66f22aff51" providerId="AD" clId="Web-{9D285F5B-C3EA-455A-852E-0567892C5749}" dt="2023-04-25T19:12:28.595" v="86"/>
        <pc:sldMkLst>
          <pc:docMk/>
          <pc:sldMk cId="2974201060" sldId="259"/>
        </pc:sldMkLst>
      </pc:sldChg>
      <pc:sldChg chg="del">
        <pc:chgData name="Hafele, Jackson M" userId="S::jmhafele@iastate.edu::61072efc-f628-4d19-8dbb-6b66f22aff51" providerId="AD" clId="Web-{9D285F5B-C3EA-455A-852E-0567892C5749}" dt="2023-04-25T19:12:28.579" v="80"/>
        <pc:sldMkLst>
          <pc:docMk/>
          <pc:sldMk cId="255160249" sldId="264"/>
        </pc:sldMkLst>
      </pc:sldChg>
      <pc:sldChg chg="del">
        <pc:chgData name="Hafele, Jackson M" userId="S::jmhafele@iastate.edu::61072efc-f628-4d19-8dbb-6b66f22aff51" providerId="AD" clId="Web-{9D285F5B-C3EA-455A-852E-0567892C5749}" dt="2023-04-25T19:12:28.563" v="65"/>
        <pc:sldMkLst>
          <pc:docMk/>
          <pc:sldMk cId="844618037" sldId="267"/>
        </pc:sldMkLst>
      </pc:sldChg>
      <pc:sldChg chg="del">
        <pc:chgData name="Hafele, Jackson M" userId="S::jmhafele@iastate.edu::61072efc-f628-4d19-8dbb-6b66f22aff51" providerId="AD" clId="Web-{9D285F5B-C3EA-455A-852E-0567892C5749}" dt="2023-04-25T19:12:28.563" v="64"/>
        <pc:sldMkLst>
          <pc:docMk/>
          <pc:sldMk cId="1688186010" sldId="268"/>
        </pc:sldMkLst>
      </pc:sldChg>
      <pc:sldChg chg="del">
        <pc:chgData name="Hafele, Jackson M" userId="S::jmhafele@iastate.edu::61072efc-f628-4d19-8dbb-6b66f22aff51" providerId="AD" clId="Web-{9D285F5B-C3EA-455A-852E-0567892C5749}" dt="2023-04-25T19:12:28.563" v="66"/>
        <pc:sldMkLst>
          <pc:docMk/>
          <pc:sldMk cId="2669646929" sldId="269"/>
        </pc:sldMkLst>
      </pc:sldChg>
      <pc:sldChg chg="del">
        <pc:chgData name="Hafele, Jackson M" userId="S::jmhafele@iastate.edu::61072efc-f628-4d19-8dbb-6b66f22aff51" providerId="AD" clId="Web-{9D285F5B-C3EA-455A-852E-0567892C5749}" dt="2023-04-25T19:12:28.579" v="76"/>
        <pc:sldMkLst>
          <pc:docMk/>
          <pc:sldMk cId="1314321770" sldId="270"/>
        </pc:sldMkLst>
      </pc:sldChg>
      <pc:sldChg chg="del">
        <pc:chgData name="Hafele, Jackson M" userId="S::jmhafele@iastate.edu::61072efc-f628-4d19-8dbb-6b66f22aff51" providerId="AD" clId="Web-{9D285F5B-C3EA-455A-852E-0567892C5749}" dt="2023-04-25T19:12:28.579" v="77"/>
        <pc:sldMkLst>
          <pc:docMk/>
          <pc:sldMk cId="2960490400" sldId="271"/>
        </pc:sldMkLst>
      </pc:sldChg>
      <pc:sldChg chg="del">
        <pc:chgData name="Hafele, Jackson M" userId="S::jmhafele@iastate.edu::61072efc-f628-4d19-8dbb-6b66f22aff51" providerId="AD" clId="Web-{9D285F5B-C3EA-455A-852E-0567892C5749}" dt="2023-04-25T19:12:28.579" v="78"/>
        <pc:sldMkLst>
          <pc:docMk/>
          <pc:sldMk cId="1208693902" sldId="272"/>
        </pc:sldMkLst>
      </pc:sldChg>
      <pc:sldChg chg="del">
        <pc:chgData name="Hafele, Jackson M" userId="S::jmhafele@iastate.edu::61072efc-f628-4d19-8dbb-6b66f22aff51" providerId="AD" clId="Web-{9D285F5B-C3EA-455A-852E-0567892C5749}" dt="2023-04-25T19:12:28.579" v="79"/>
        <pc:sldMkLst>
          <pc:docMk/>
          <pc:sldMk cId="2366746421" sldId="273"/>
        </pc:sldMkLst>
      </pc:sldChg>
      <pc:sldChg chg="del">
        <pc:chgData name="Hafele, Jackson M" userId="S::jmhafele@iastate.edu::61072efc-f628-4d19-8dbb-6b66f22aff51" providerId="AD" clId="Web-{9D285F5B-C3EA-455A-852E-0567892C5749}" dt="2023-04-25T19:12:28.563" v="68"/>
        <pc:sldMkLst>
          <pc:docMk/>
          <pc:sldMk cId="2906496014" sldId="276"/>
        </pc:sldMkLst>
      </pc:sldChg>
      <pc:sldChg chg="del">
        <pc:chgData name="Hafele, Jackson M" userId="S::jmhafele@iastate.edu::61072efc-f628-4d19-8dbb-6b66f22aff51" providerId="AD" clId="Web-{9D285F5B-C3EA-455A-852E-0567892C5749}" dt="2023-04-25T19:12:28.563" v="69"/>
        <pc:sldMkLst>
          <pc:docMk/>
          <pc:sldMk cId="3264251563" sldId="277"/>
        </pc:sldMkLst>
      </pc:sldChg>
      <pc:sldChg chg="del">
        <pc:chgData name="Hafele, Jackson M" userId="S::jmhafele@iastate.edu::61072efc-f628-4d19-8dbb-6b66f22aff51" providerId="AD" clId="Web-{9D285F5B-C3EA-455A-852E-0567892C5749}" dt="2023-04-25T19:12:28.579" v="70"/>
        <pc:sldMkLst>
          <pc:docMk/>
          <pc:sldMk cId="728595902" sldId="278"/>
        </pc:sldMkLst>
      </pc:sldChg>
      <pc:sldChg chg="del">
        <pc:chgData name="Hafele, Jackson M" userId="S::jmhafele@iastate.edu::61072efc-f628-4d19-8dbb-6b66f22aff51" providerId="AD" clId="Web-{9D285F5B-C3EA-455A-852E-0567892C5749}" dt="2023-04-25T19:12:28.579" v="71"/>
        <pc:sldMkLst>
          <pc:docMk/>
          <pc:sldMk cId="4225057741" sldId="279"/>
        </pc:sldMkLst>
      </pc:sldChg>
      <pc:sldChg chg="del">
        <pc:chgData name="Hafele, Jackson M" userId="S::jmhafele@iastate.edu::61072efc-f628-4d19-8dbb-6b66f22aff51" providerId="AD" clId="Web-{9D285F5B-C3EA-455A-852E-0567892C5749}" dt="2023-04-25T19:12:28.579" v="72"/>
        <pc:sldMkLst>
          <pc:docMk/>
          <pc:sldMk cId="1008476120" sldId="280"/>
        </pc:sldMkLst>
      </pc:sldChg>
      <pc:sldChg chg="del">
        <pc:chgData name="Hafele, Jackson M" userId="S::jmhafele@iastate.edu::61072efc-f628-4d19-8dbb-6b66f22aff51" providerId="AD" clId="Web-{9D285F5B-C3EA-455A-852E-0567892C5749}" dt="2023-04-25T19:12:28.579" v="73"/>
        <pc:sldMkLst>
          <pc:docMk/>
          <pc:sldMk cId="2352722752" sldId="281"/>
        </pc:sldMkLst>
      </pc:sldChg>
      <pc:sldChg chg="modSp">
        <pc:chgData name="Hafele, Jackson M" userId="S::jmhafele@iastate.edu::61072efc-f628-4d19-8dbb-6b66f22aff51" providerId="AD" clId="Web-{9D285F5B-C3EA-455A-852E-0567892C5749}" dt="2023-04-25T19:20:13.294" v="146" actId="20577"/>
        <pc:sldMkLst>
          <pc:docMk/>
          <pc:sldMk cId="1077625098" sldId="284"/>
        </pc:sldMkLst>
        <pc:spChg chg="mod">
          <ac:chgData name="Hafele, Jackson M" userId="S::jmhafele@iastate.edu::61072efc-f628-4d19-8dbb-6b66f22aff51" providerId="AD" clId="Web-{9D285F5B-C3EA-455A-852E-0567892C5749}" dt="2023-04-25T19:13:12.050" v="88" actId="1076"/>
          <ac:spMkLst>
            <pc:docMk/>
            <pc:sldMk cId="1077625098" sldId="284"/>
            <ac:spMk id="224" creationId="{00000000-0000-0000-0000-000000000000}"/>
          </ac:spMkLst>
        </pc:spChg>
        <pc:spChg chg="mod">
          <ac:chgData name="Hafele, Jackson M" userId="S::jmhafele@iastate.edu::61072efc-f628-4d19-8dbb-6b66f22aff51" providerId="AD" clId="Web-{9D285F5B-C3EA-455A-852E-0567892C5749}" dt="2023-04-25T19:08:10.689" v="31" actId="14100"/>
          <ac:spMkLst>
            <pc:docMk/>
            <pc:sldMk cId="1077625098" sldId="284"/>
            <ac:spMk id="225" creationId="{00000000-0000-0000-0000-000000000000}"/>
          </ac:spMkLst>
        </pc:spChg>
        <pc:spChg chg="mod">
          <ac:chgData name="Hafele, Jackson M" userId="S::jmhafele@iastate.edu::61072efc-f628-4d19-8dbb-6b66f22aff51" providerId="AD" clId="Web-{9D285F5B-C3EA-455A-852E-0567892C5749}" dt="2023-04-25T19:20:13.294" v="146" actId="20577"/>
          <ac:spMkLst>
            <pc:docMk/>
            <pc:sldMk cId="1077625098" sldId="284"/>
            <ac:spMk id="226" creationId="{00000000-0000-0000-0000-000000000000}"/>
          </ac:spMkLst>
        </pc:spChg>
      </pc:sldChg>
      <pc:sldChg chg="del">
        <pc:chgData name="Hafele, Jackson M" userId="S::jmhafele@iastate.edu::61072efc-f628-4d19-8dbb-6b66f22aff51" providerId="AD" clId="Web-{9D285F5B-C3EA-455A-852E-0567892C5749}" dt="2023-04-25T19:12:28.595" v="82"/>
        <pc:sldMkLst>
          <pc:docMk/>
          <pc:sldMk cId="425850179" sldId="285"/>
        </pc:sldMkLst>
      </pc:sldChg>
      <pc:sldChg chg="del">
        <pc:chgData name="Hafele, Jackson M" userId="S::jmhafele@iastate.edu::61072efc-f628-4d19-8dbb-6b66f22aff51" providerId="AD" clId="Web-{9D285F5B-C3EA-455A-852E-0567892C5749}" dt="2023-04-25T19:12:28.579" v="74"/>
        <pc:sldMkLst>
          <pc:docMk/>
          <pc:sldMk cId="3514330224" sldId="286"/>
        </pc:sldMkLst>
      </pc:sldChg>
      <pc:sldChg chg="del">
        <pc:chgData name="Hafele, Jackson M" userId="S::jmhafele@iastate.edu::61072efc-f628-4d19-8dbb-6b66f22aff51" providerId="AD" clId="Web-{9D285F5B-C3EA-455A-852E-0567892C5749}" dt="2023-04-25T19:12:28.579" v="75"/>
        <pc:sldMkLst>
          <pc:docMk/>
          <pc:sldMk cId="1382738079" sldId="287"/>
        </pc:sldMkLst>
      </pc:sldChg>
      <pc:sldChg chg="del">
        <pc:chgData name="Hafele, Jackson M" userId="S::jmhafele@iastate.edu::61072efc-f628-4d19-8dbb-6b66f22aff51" providerId="AD" clId="Web-{9D285F5B-C3EA-455A-852E-0567892C5749}" dt="2023-04-25T19:12:28.563" v="67"/>
        <pc:sldMkLst>
          <pc:docMk/>
          <pc:sldMk cId="3893099624" sldId="288"/>
        </pc:sldMkLst>
      </pc:sldChg>
      <pc:sldChg chg="del">
        <pc:chgData name="Hafele, Jackson M" userId="S::jmhafele@iastate.edu::61072efc-f628-4d19-8dbb-6b66f22aff51" providerId="AD" clId="Web-{9D285F5B-C3EA-455A-852E-0567892C5749}" dt="2023-04-25T19:12:28.595" v="85"/>
        <pc:sldMkLst>
          <pc:docMk/>
          <pc:sldMk cId="2888854237" sldId="289"/>
        </pc:sldMkLst>
      </pc:sldChg>
      <pc:sldChg chg="modSp">
        <pc:chgData name="Hafele, Jackson M" userId="S::jmhafele@iastate.edu::61072efc-f628-4d19-8dbb-6b66f22aff51" providerId="AD" clId="Web-{9D285F5B-C3EA-455A-852E-0567892C5749}" dt="2023-04-25T19:17:20.174" v="137" actId="14100"/>
        <pc:sldMkLst>
          <pc:docMk/>
          <pc:sldMk cId="2107995726" sldId="291"/>
        </pc:sldMkLst>
        <pc:spChg chg="mod">
          <ac:chgData name="Hafele, Jackson M" userId="S::jmhafele@iastate.edu::61072efc-f628-4d19-8dbb-6b66f22aff51" providerId="AD" clId="Web-{9D285F5B-C3EA-455A-852E-0567892C5749}" dt="2023-04-25T19:17:20.174" v="137" actId="14100"/>
          <ac:spMkLst>
            <pc:docMk/>
            <pc:sldMk cId="2107995726" sldId="291"/>
            <ac:spMk id="5" creationId="{0384ABBC-DF41-79B2-1563-DDF481F573ED}"/>
          </ac:spMkLst>
        </pc:spChg>
      </pc:sldChg>
      <pc:sldChg chg="modSp">
        <pc:chgData name="Hafele, Jackson M" userId="S::jmhafele@iastate.edu::61072efc-f628-4d19-8dbb-6b66f22aff51" providerId="AD" clId="Web-{9D285F5B-C3EA-455A-852E-0567892C5749}" dt="2023-04-25T19:23:46.572" v="180" actId="20577"/>
        <pc:sldMkLst>
          <pc:docMk/>
          <pc:sldMk cId="1292320395" sldId="292"/>
        </pc:sldMkLst>
        <pc:spChg chg="mod">
          <ac:chgData name="Hafele, Jackson M" userId="S::jmhafele@iastate.edu::61072efc-f628-4d19-8dbb-6b66f22aff51" providerId="AD" clId="Web-{9D285F5B-C3EA-455A-852E-0567892C5749}" dt="2023-04-25T19:19:14.947" v="138" actId="20577"/>
          <ac:spMkLst>
            <pc:docMk/>
            <pc:sldMk cId="1292320395" sldId="292"/>
            <ac:spMk id="3" creationId="{6D8B6276-8E67-7AD6-A153-2242EFF56480}"/>
          </ac:spMkLst>
        </pc:spChg>
        <pc:spChg chg="mod">
          <ac:chgData name="Hafele, Jackson M" userId="S::jmhafele@iastate.edu::61072efc-f628-4d19-8dbb-6b66f22aff51" providerId="AD" clId="Web-{9D285F5B-C3EA-455A-852E-0567892C5749}" dt="2023-04-25T19:23:46.572" v="180" actId="20577"/>
          <ac:spMkLst>
            <pc:docMk/>
            <pc:sldMk cId="1292320395" sldId="292"/>
            <ac:spMk id="5" creationId="{EF3FE143-A8F0-8EEB-F682-D9C5C5A37A3F}"/>
          </ac:spMkLst>
        </pc:spChg>
        <pc:spChg chg="mod">
          <ac:chgData name="Hafele, Jackson M" userId="S::jmhafele@iastate.edu::61072efc-f628-4d19-8dbb-6b66f22aff51" providerId="AD" clId="Web-{9D285F5B-C3EA-455A-852E-0567892C5749}" dt="2023-04-25T19:19:31.963" v="140" actId="1076"/>
          <ac:spMkLst>
            <pc:docMk/>
            <pc:sldMk cId="1292320395" sldId="292"/>
            <ac:spMk id="234" creationId="{00000000-0000-0000-0000-000000000000}"/>
          </ac:spMkLst>
        </pc:spChg>
      </pc:sldChg>
      <pc:sldChg chg="del">
        <pc:chgData name="Hafele, Jackson M" userId="S::jmhafele@iastate.edu::61072efc-f628-4d19-8dbb-6b66f22aff51" providerId="AD" clId="Web-{9D285F5B-C3EA-455A-852E-0567892C5749}" dt="2023-04-25T19:20:43.202" v="149"/>
        <pc:sldMkLst>
          <pc:docMk/>
          <pc:sldMk cId="465648704" sldId="296"/>
        </pc:sldMkLst>
      </pc:sldChg>
      <pc:sldChg chg="del">
        <pc:chgData name="Hafele, Jackson M" userId="S::jmhafele@iastate.edu::61072efc-f628-4d19-8dbb-6b66f22aff51" providerId="AD" clId="Web-{9D285F5B-C3EA-455A-852E-0567892C5749}" dt="2023-04-25T19:20:41.374" v="148"/>
        <pc:sldMkLst>
          <pc:docMk/>
          <pc:sldMk cId="3372770724" sldId="297"/>
        </pc:sldMkLst>
      </pc:sldChg>
      <pc:sldChg chg="del">
        <pc:chgData name="Hafele, Jackson M" userId="S::jmhafele@iastate.edu::61072efc-f628-4d19-8dbb-6b66f22aff51" providerId="AD" clId="Web-{9D285F5B-C3EA-455A-852E-0567892C5749}" dt="2023-04-25T19:20:40.452" v="147"/>
        <pc:sldMkLst>
          <pc:docMk/>
          <pc:sldMk cId="1008985222" sldId="298"/>
        </pc:sldMkLst>
      </pc:sldChg>
      <pc:sldChg chg="add replId">
        <pc:chgData name="Hafele, Jackson M" userId="S::jmhafele@iastate.edu::61072efc-f628-4d19-8dbb-6b66f22aff51" providerId="AD" clId="Web-{9D285F5B-C3EA-455A-852E-0567892C5749}" dt="2023-04-25T19:19:45.730" v="141"/>
        <pc:sldMkLst>
          <pc:docMk/>
          <pc:sldMk cId="2607476116" sldId="298"/>
        </pc:sldMkLst>
      </pc:sldChg>
      <pc:sldChg chg="del">
        <pc:chgData name="Hafele, Jackson M" userId="S::jmhafele@iastate.edu::61072efc-f628-4d19-8dbb-6b66f22aff51" providerId="AD" clId="Web-{9D285F5B-C3EA-455A-852E-0567892C5749}" dt="2023-04-25T19:23:38.009" v="179"/>
        <pc:sldMkLst>
          <pc:docMk/>
          <pc:sldMk cId="3244618687" sldId="298"/>
        </pc:sldMkLst>
      </pc:sldChg>
      <pc:sldChg chg="del">
        <pc:chgData name="Hafele, Jackson M" userId="S::jmhafele@iastate.edu::61072efc-f628-4d19-8dbb-6b66f22aff51" providerId="AD" clId="Web-{9D285F5B-C3EA-455A-852E-0567892C5749}" dt="2023-04-25T19:19:51.230" v="142"/>
        <pc:sldMkLst>
          <pc:docMk/>
          <pc:sldMk cId="2607476116" sldId="299"/>
        </pc:sldMkLst>
      </pc:sldChg>
      <pc:sldChg chg="add del replId">
        <pc:chgData name="Hafele, Jackson M" userId="S::jmhafele@iastate.edu::61072efc-f628-4d19-8dbb-6b66f22aff51" providerId="AD" clId="Web-{9D285F5B-C3EA-455A-852E-0567892C5749}" dt="2023-04-25T19:23:35.931" v="178"/>
        <pc:sldMkLst>
          <pc:docMk/>
          <pc:sldMk cId="4104508525" sldId="299"/>
        </pc:sldMkLst>
      </pc:sldChg>
      <pc:sldMasterChg chg="mod modSldLayout">
        <pc:chgData name="Hafele, Jackson M" userId="S::jmhafele@iastate.edu::61072efc-f628-4d19-8dbb-6b66f22aff51" providerId="AD" clId="Web-{9D285F5B-C3EA-455A-852E-0567892C5749}" dt="2023-04-25T19:24:27.872" v="184"/>
        <pc:sldMasterMkLst>
          <pc:docMk/>
          <pc:sldMasterMk cId="0" sldId="2147483672"/>
        </pc:sldMasterMkLst>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59"/>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0"/>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1"/>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2"/>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3"/>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4"/>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5"/>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6"/>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7"/>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8"/>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9"/>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70"/>
          </pc:sldLayoutMkLst>
        </pc:sldLayoutChg>
      </pc:sldMasterChg>
    </pc:docChg>
  </pc:docChgLst>
  <pc:docChgLst>
    <pc:chgData name="Galles, Will N" userId="S::wngalles@iastate.edu::baab4952-1140-4e13-ac04-b580ca9d6271" providerId="AD" clId="Web-{20BA5DA7-B9FB-4E34-9210-5060D4E1FBEA}"/>
    <pc:docChg chg="modSld">
      <pc:chgData name="Galles, Will N" userId="S::wngalles@iastate.edu::baab4952-1140-4e13-ac04-b580ca9d6271" providerId="AD" clId="Web-{20BA5DA7-B9FB-4E34-9210-5060D4E1FBEA}" dt="2023-04-18T20:48:51.965" v="1"/>
      <pc:docMkLst>
        <pc:docMk/>
      </pc:docMkLst>
      <pc:sldChg chg="mod modShow">
        <pc:chgData name="Galles, Will N" userId="S::wngalles@iastate.edu::baab4952-1140-4e13-ac04-b580ca9d6271" providerId="AD" clId="Web-{20BA5DA7-B9FB-4E34-9210-5060D4E1FBEA}" dt="2023-04-18T20:48:51.965" v="1"/>
        <pc:sldMkLst>
          <pc:docMk/>
          <pc:sldMk cId="711102873" sldId="258"/>
        </pc:sldMkLst>
      </pc:sldChg>
    </pc:docChg>
  </pc:docChgLst>
  <pc:docChgLst>
    <pc:chgData name="Hafele, Jackson M" userId="S::jmhafele@iastate.edu::61072efc-f628-4d19-8dbb-6b66f22aff51" providerId="AD" clId="Web-{0C48726C-DB20-4A48-B524-5FBF3D00C7A1}"/>
    <pc:docChg chg="modSld">
      <pc:chgData name="Hafele, Jackson M" userId="S::jmhafele@iastate.edu::61072efc-f628-4d19-8dbb-6b66f22aff51" providerId="AD" clId="Web-{0C48726C-DB20-4A48-B524-5FBF3D00C7A1}" dt="2023-04-30T18:57:47.895" v="621" actId="14100"/>
      <pc:docMkLst>
        <pc:docMk/>
      </pc:docMkLst>
      <pc:sldChg chg="modSp modNotes">
        <pc:chgData name="Hafele, Jackson M" userId="S::jmhafele@iastate.edu::61072efc-f628-4d19-8dbb-6b66f22aff51" providerId="AD" clId="Web-{0C48726C-DB20-4A48-B524-5FBF3D00C7A1}" dt="2023-04-30T18:57:47.895" v="621" actId="14100"/>
        <pc:sldMkLst>
          <pc:docMk/>
          <pc:sldMk cId="685562181" sldId="311"/>
        </pc:sldMkLst>
        <pc:spChg chg="mod">
          <ac:chgData name="Hafele, Jackson M" userId="S::jmhafele@iastate.edu::61072efc-f628-4d19-8dbb-6b66f22aff51" providerId="AD" clId="Web-{0C48726C-DB20-4A48-B524-5FBF3D00C7A1}" dt="2023-04-30T18:57:47.895" v="621" actId="14100"/>
          <ac:spMkLst>
            <pc:docMk/>
            <pc:sldMk cId="685562181" sldId="311"/>
            <ac:spMk id="3" creationId="{83EB15AE-652B-A3B3-7053-40AC85740C3D}"/>
          </ac:spMkLst>
        </pc:spChg>
        <pc:grpChg chg="mod">
          <ac:chgData name="Hafele, Jackson M" userId="S::jmhafele@iastate.edu::61072efc-f628-4d19-8dbb-6b66f22aff51" providerId="AD" clId="Web-{0C48726C-DB20-4A48-B524-5FBF3D00C7A1}" dt="2023-04-30T18:48:00.707" v="473" actId="1076"/>
          <ac:grpSpMkLst>
            <pc:docMk/>
            <pc:sldMk cId="685562181" sldId="311"/>
            <ac:grpSpMk id="7" creationId="{7B6305B7-3CAC-A3BC-D168-F54C47AD7449}"/>
          </ac:grpSpMkLst>
        </pc:grpChg>
      </pc:sldChg>
      <pc:sldChg chg="addAnim modAnim modNotes">
        <pc:chgData name="Hafele, Jackson M" userId="S::jmhafele@iastate.edu::61072efc-f628-4d19-8dbb-6b66f22aff51" providerId="AD" clId="Web-{0C48726C-DB20-4A48-B524-5FBF3D00C7A1}" dt="2023-04-30T18:42:10.025" v="270"/>
        <pc:sldMkLst>
          <pc:docMk/>
          <pc:sldMk cId="1076482466" sldId="312"/>
        </pc:sldMkLst>
      </pc:sldChg>
      <pc:sldChg chg="addAnim modAnim">
        <pc:chgData name="Hafele, Jackson M" userId="S::jmhafele@iastate.edu::61072efc-f628-4d19-8dbb-6b66f22aff51" providerId="AD" clId="Web-{0C48726C-DB20-4A48-B524-5FBF3D00C7A1}" dt="2023-04-29T20:21:11.500" v="3"/>
        <pc:sldMkLst>
          <pc:docMk/>
          <pc:sldMk cId="1425667136" sldId="313"/>
        </pc:sldMkLst>
      </pc:sldChg>
      <pc:sldChg chg="addAnim modAnim">
        <pc:chgData name="Hafele, Jackson M" userId="S::jmhafele@iastate.edu::61072efc-f628-4d19-8dbb-6b66f22aff51" providerId="AD" clId="Web-{0C48726C-DB20-4A48-B524-5FBF3D00C7A1}" dt="2023-04-29T20:21:18.423" v="5"/>
        <pc:sldMkLst>
          <pc:docMk/>
          <pc:sldMk cId="1478756646" sldId="320"/>
        </pc:sldMkLst>
      </pc:sldChg>
    </pc:docChg>
  </pc:docChgLst>
  <pc:docChgLst>
    <pc:chgData name="Hafele, Jackson M" userId="S::jmhafele@iastate.edu::61072efc-f628-4d19-8dbb-6b66f22aff51" providerId="AD" clId="Web-{80F9B275-F988-499D-A495-DA8F8B7DE400}"/>
    <pc:docChg chg="modSld">
      <pc:chgData name="Hafele, Jackson M" userId="S::jmhafele@iastate.edu::61072efc-f628-4d19-8dbb-6b66f22aff51" providerId="AD" clId="Web-{80F9B275-F988-499D-A495-DA8F8B7DE400}" dt="2023-04-30T23:09:02.133" v="58"/>
      <pc:docMkLst>
        <pc:docMk/>
      </pc:docMkLst>
      <pc:sldChg chg="addSp modSp modNotes">
        <pc:chgData name="Hafele, Jackson M" userId="S::jmhafele@iastate.edu::61072efc-f628-4d19-8dbb-6b66f22aff51" providerId="AD" clId="Web-{80F9B275-F988-499D-A495-DA8F8B7DE400}" dt="2023-04-30T23:09:02.133" v="58"/>
        <pc:sldMkLst>
          <pc:docMk/>
          <pc:sldMk cId="685562181" sldId="311"/>
        </pc:sldMkLst>
        <pc:spChg chg="mod">
          <ac:chgData name="Hafele, Jackson M" userId="S::jmhafele@iastate.edu::61072efc-f628-4d19-8dbb-6b66f22aff51" providerId="AD" clId="Web-{80F9B275-F988-499D-A495-DA8F8B7DE400}" dt="2023-04-30T23:07:19.099" v="5" actId="20577"/>
          <ac:spMkLst>
            <pc:docMk/>
            <pc:sldMk cId="685562181" sldId="311"/>
            <ac:spMk id="6" creationId="{12948E29-B80D-22FC-C6F5-6EE1D1B1A2EE}"/>
          </ac:spMkLst>
        </pc:spChg>
        <pc:spChg chg="add mod">
          <ac:chgData name="Hafele, Jackson M" userId="S::jmhafele@iastate.edu::61072efc-f628-4d19-8dbb-6b66f22aff51" providerId="AD" clId="Web-{80F9B275-F988-499D-A495-DA8F8B7DE400}" dt="2023-04-30T23:07:15.911" v="4" actId="1076"/>
          <ac:spMkLst>
            <pc:docMk/>
            <pc:sldMk cId="685562181" sldId="311"/>
            <ac:spMk id="9" creationId="{81F10330-9B7C-66CC-BF76-7F09F20A8164}"/>
          </ac:spMkLst>
        </pc:spChg>
      </pc:sldChg>
      <pc:sldChg chg="modSp">
        <pc:chgData name="Hafele, Jackson M" userId="S::jmhafele@iastate.edu::61072efc-f628-4d19-8dbb-6b66f22aff51" providerId="AD" clId="Web-{80F9B275-F988-499D-A495-DA8F8B7DE400}" dt="2023-04-30T23:08:27.367" v="44" actId="20577"/>
        <pc:sldMkLst>
          <pc:docMk/>
          <pc:sldMk cId="3501685181" sldId="331"/>
        </pc:sldMkLst>
        <pc:spChg chg="mod">
          <ac:chgData name="Hafele, Jackson M" userId="S::jmhafele@iastate.edu::61072efc-f628-4d19-8dbb-6b66f22aff51" providerId="AD" clId="Web-{80F9B275-F988-499D-A495-DA8F8B7DE400}" dt="2023-04-30T23:08:27.367" v="44" actId="20577"/>
          <ac:spMkLst>
            <pc:docMk/>
            <pc:sldMk cId="3501685181" sldId="331"/>
            <ac:spMk id="3" creationId="{E4302365-74B8-F4B0-30B9-C6C5B9270765}"/>
          </ac:spMkLst>
        </pc:spChg>
      </pc:sldChg>
    </pc:docChg>
  </pc:docChgLst>
  <pc:docChgLst>
    <pc:chgData name="Hafele, Jackson M" userId="S::jmhafele@iastate.edu::61072efc-f628-4d19-8dbb-6b66f22aff51" providerId="AD" clId="Web-{B10BE8DC-E51F-46F1-92DE-9D4E020660E8}"/>
    <pc:docChg chg="modSld">
      <pc:chgData name="Hafele, Jackson M" userId="S::jmhafele@iastate.edu::61072efc-f628-4d19-8dbb-6b66f22aff51" providerId="AD" clId="Web-{B10BE8DC-E51F-46F1-92DE-9D4E020660E8}" dt="2023-04-26T02:53:01.828" v="14"/>
      <pc:docMkLst>
        <pc:docMk/>
      </pc:docMkLst>
      <pc:sldChg chg="addSp delSp modSp">
        <pc:chgData name="Hafele, Jackson M" userId="S::jmhafele@iastate.edu::61072efc-f628-4d19-8dbb-6b66f22aff51" providerId="AD" clId="Web-{B10BE8DC-E51F-46F1-92DE-9D4E020660E8}" dt="2023-04-26T02:53:01.828" v="14"/>
        <pc:sldMkLst>
          <pc:docMk/>
          <pc:sldMk cId="1425667136" sldId="313"/>
        </pc:sldMkLst>
        <pc:spChg chg="del">
          <ac:chgData name="Hafele, Jackson M" userId="S::jmhafele@iastate.edu::61072efc-f628-4d19-8dbb-6b66f22aff51" providerId="AD" clId="Web-{B10BE8DC-E51F-46F1-92DE-9D4E020660E8}" dt="2023-04-26T02:52:14.780" v="0"/>
          <ac:spMkLst>
            <pc:docMk/>
            <pc:sldMk cId="1425667136" sldId="313"/>
            <ac:spMk id="3" creationId="{83EB15AE-652B-A3B3-7053-40AC85740C3D}"/>
          </ac:spMkLst>
        </pc:spChg>
        <pc:picChg chg="add del mod">
          <ac:chgData name="Hafele, Jackson M" userId="S::jmhafele@iastate.edu::61072efc-f628-4d19-8dbb-6b66f22aff51" providerId="AD" clId="Web-{B10BE8DC-E51F-46F1-92DE-9D4E020660E8}" dt="2023-04-26T02:53:01.812" v="13"/>
          <ac:picMkLst>
            <pc:docMk/>
            <pc:sldMk cId="1425667136" sldId="313"/>
            <ac:picMk id="5" creationId="{680926CF-7E4F-04C5-954D-DB143823E2A9}"/>
          </ac:picMkLst>
        </pc:picChg>
        <pc:picChg chg="add del mod">
          <ac:chgData name="Hafele, Jackson M" userId="S::jmhafele@iastate.edu::61072efc-f628-4d19-8dbb-6b66f22aff51" providerId="AD" clId="Web-{B10BE8DC-E51F-46F1-92DE-9D4E020660E8}" dt="2023-04-26T02:52:43.250" v="7"/>
          <ac:picMkLst>
            <pc:docMk/>
            <pc:sldMk cId="1425667136" sldId="313"/>
            <ac:picMk id="6" creationId="{767AAEBD-0264-5901-9D99-5CCE7DE891CD}"/>
          </ac:picMkLst>
        </pc:picChg>
        <pc:picChg chg="add del mod">
          <ac:chgData name="Hafele, Jackson M" userId="S::jmhafele@iastate.edu::61072efc-f628-4d19-8dbb-6b66f22aff51" providerId="AD" clId="Web-{B10BE8DC-E51F-46F1-92DE-9D4E020660E8}" dt="2023-04-26T02:53:01.828" v="14"/>
          <ac:picMkLst>
            <pc:docMk/>
            <pc:sldMk cId="1425667136" sldId="313"/>
            <ac:picMk id="7" creationId="{68E3244B-4ECB-EBF0-30EB-49FA317B86E6}"/>
          </ac:picMkLst>
        </pc:picChg>
      </pc:sldChg>
      <pc:sldChg chg="delSp">
        <pc:chgData name="Hafele, Jackson M" userId="S::jmhafele@iastate.edu::61072efc-f628-4d19-8dbb-6b66f22aff51" providerId="AD" clId="Web-{B10BE8DC-E51F-46F1-92DE-9D4E020660E8}" dt="2023-04-26T02:52:19.686" v="1"/>
        <pc:sldMkLst>
          <pc:docMk/>
          <pc:sldMk cId="1478756646" sldId="320"/>
        </pc:sldMkLst>
        <pc:spChg chg="del">
          <ac:chgData name="Hafele, Jackson M" userId="S::jmhafele@iastate.edu::61072efc-f628-4d19-8dbb-6b66f22aff51" providerId="AD" clId="Web-{B10BE8DC-E51F-46F1-92DE-9D4E020660E8}" dt="2023-04-26T02:52:19.686" v="1"/>
          <ac:spMkLst>
            <pc:docMk/>
            <pc:sldMk cId="1478756646" sldId="320"/>
            <ac:spMk id="3" creationId="{83EB15AE-652B-A3B3-7053-40AC85740C3D}"/>
          </ac:spMkLst>
        </pc:spChg>
      </pc:sldChg>
    </pc:docChg>
  </pc:docChgLst>
  <pc:docChgLst>
    <pc:chgData name="Hafele, Jackson M" userId="S::jmhafele@iastate.edu::61072efc-f628-4d19-8dbb-6b66f22aff51" providerId="AD" clId="Web-{2AA1ADCA-4C96-4942-9FA2-D2488923BBAD}"/>
    <pc:docChg chg="modSld">
      <pc:chgData name="Hafele, Jackson M" userId="S::jmhafele@iastate.edu::61072efc-f628-4d19-8dbb-6b66f22aff51" providerId="AD" clId="Web-{2AA1ADCA-4C96-4942-9FA2-D2488923BBAD}" dt="2023-05-02T19:13:04.514" v="70"/>
      <pc:docMkLst>
        <pc:docMk/>
      </pc:docMkLst>
      <pc:sldChg chg="modSp">
        <pc:chgData name="Hafele, Jackson M" userId="S::jmhafele@iastate.edu::61072efc-f628-4d19-8dbb-6b66f22aff51" providerId="AD" clId="Web-{2AA1ADCA-4C96-4942-9FA2-D2488923BBAD}" dt="2023-05-02T19:09:18.656" v="0" actId="14100"/>
        <pc:sldMkLst>
          <pc:docMk/>
          <pc:sldMk cId="2359395319" sldId="309"/>
        </pc:sldMkLst>
        <pc:grpChg chg="mod">
          <ac:chgData name="Hafele, Jackson M" userId="S::jmhafele@iastate.edu::61072efc-f628-4d19-8dbb-6b66f22aff51" providerId="AD" clId="Web-{2AA1ADCA-4C96-4942-9FA2-D2488923BBAD}" dt="2023-05-02T19:09:18.656" v="0" actId="14100"/>
          <ac:grpSpMkLst>
            <pc:docMk/>
            <pc:sldMk cId="2359395319" sldId="309"/>
            <ac:grpSpMk id="5" creationId="{19B2F041-04D5-532D-5BA6-22CB5F563FDF}"/>
          </ac:grpSpMkLst>
        </pc:grpChg>
      </pc:sldChg>
      <pc:sldChg chg="modSp modNotes">
        <pc:chgData name="Hafele, Jackson M" userId="S::jmhafele@iastate.edu::61072efc-f628-4d19-8dbb-6b66f22aff51" providerId="AD" clId="Web-{2AA1ADCA-4C96-4942-9FA2-D2488923BBAD}" dt="2023-05-02T19:13:04.514" v="70"/>
        <pc:sldMkLst>
          <pc:docMk/>
          <pc:sldMk cId="685562181" sldId="311"/>
        </pc:sldMkLst>
        <pc:spChg chg="mod">
          <ac:chgData name="Hafele, Jackson M" userId="S::jmhafele@iastate.edu::61072efc-f628-4d19-8dbb-6b66f22aff51" providerId="AD" clId="Web-{2AA1ADCA-4C96-4942-9FA2-D2488923BBAD}" dt="2023-05-02T19:12:54.546" v="49" actId="20577"/>
          <ac:spMkLst>
            <pc:docMk/>
            <pc:sldMk cId="685562181" sldId="311"/>
            <ac:spMk id="3" creationId="{83EB15AE-652B-A3B3-7053-40AC85740C3D}"/>
          </ac:spMkLst>
        </pc:spChg>
      </pc:sldChg>
      <pc:sldChg chg="addSp modSp delAnim">
        <pc:chgData name="Hafele, Jackson M" userId="S::jmhafele@iastate.edu::61072efc-f628-4d19-8dbb-6b66f22aff51" providerId="AD" clId="Web-{2AA1ADCA-4C96-4942-9FA2-D2488923BBAD}" dt="2023-05-02T19:10:51.109" v="7" actId="14100"/>
        <pc:sldMkLst>
          <pc:docMk/>
          <pc:sldMk cId="1076482466" sldId="312"/>
        </pc:sldMkLst>
        <pc:spChg chg="mod">
          <ac:chgData name="Hafele, Jackson M" userId="S::jmhafele@iastate.edu::61072efc-f628-4d19-8dbb-6b66f22aff51" providerId="AD" clId="Web-{2AA1ADCA-4C96-4942-9FA2-D2488923BBAD}" dt="2023-05-02T19:10:45.390" v="5" actId="14100"/>
          <ac:spMkLst>
            <pc:docMk/>
            <pc:sldMk cId="1076482466" sldId="312"/>
            <ac:spMk id="3" creationId="{C255B27C-20D3-5EC9-EEDF-E476149A1FC1}"/>
          </ac:spMkLst>
        </pc:spChg>
        <pc:spChg chg="mod">
          <ac:chgData name="Hafele, Jackson M" userId="S::jmhafele@iastate.edu::61072efc-f628-4d19-8dbb-6b66f22aff51" providerId="AD" clId="Web-{2AA1ADCA-4C96-4942-9FA2-D2488923BBAD}" dt="2023-05-02T19:10:20.906" v="1" actId="14100"/>
          <ac:spMkLst>
            <pc:docMk/>
            <pc:sldMk cId="1076482466" sldId="312"/>
            <ac:spMk id="8" creationId="{4C369156-38AD-B995-67C1-E5958A047D0F}"/>
          </ac:spMkLst>
        </pc:spChg>
        <pc:spChg chg="mod">
          <ac:chgData name="Hafele, Jackson M" userId="S::jmhafele@iastate.edu::61072efc-f628-4d19-8dbb-6b66f22aff51" providerId="AD" clId="Web-{2AA1ADCA-4C96-4942-9FA2-D2488923BBAD}" dt="2023-05-02T19:10:26.375" v="3" actId="1076"/>
          <ac:spMkLst>
            <pc:docMk/>
            <pc:sldMk cId="1076482466" sldId="312"/>
            <ac:spMk id="26" creationId="{8026CEEA-26C9-0AA4-923D-D0D498F799F0}"/>
          </ac:spMkLst>
        </pc:spChg>
        <pc:grpChg chg="mod">
          <ac:chgData name="Hafele, Jackson M" userId="S::jmhafele@iastate.edu::61072efc-f628-4d19-8dbb-6b66f22aff51" providerId="AD" clId="Web-{2AA1ADCA-4C96-4942-9FA2-D2488923BBAD}" dt="2023-05-02T19:10:51.109" v="7" actId="14100"/>
          <ac:grpSpMkLst>
            <pc:docMk/>
            <pc:sldMk cId="1076482466" sldId="312"/>
            <ac:grpSpMk id="15" creationId="{B5ACF5A4-8F52-727C-ABBC-4683E46DD59F}"/>
          </ac:grpSpMkLst>
        </pc:grpChg>
        <pc:grpChg chg="add">
          <ac:chgData name="Hafele, Jackson M" userId="S::jmhafele@iastate.edu::61072efc-f628-4d19-8dbb-6b66f22aff51" providerId="AD" clId="Web-{2AA1ADCA-4C96-4942-9FA2-D2488923BBAD}" dt="2023-05-02T19:10:39.609" v="4"/>
          <ac:grpSpMkLst>
            <pc:docMk/>
            <pc:sldMk cId="1076482466" sldId="312"/>
            <ac:grpSpMk id="16" creationId="{5DE8FEFA-7CB1-7301-DEDE-015ABD60BB1C}"/>
          </ac:grpSpMkLst>
        </pc:grpChg>
      </pc:sldChg>
    </pc:docChg>
  </pc:docChgLst>
  <pc:docChgLst>
    <pc:chgData name="Hafele, Jackson M" userId="S::jmhafele@iastate.edu::61072efc-f628-4d19-8dbb-6b66f22aff51" providerId="AD" clId="Web-{E23BA1DB-B854-45A0-ACDE-657BCB6974F3}"/>
    <pc:docChg chg="modSld">
      <pc:chgData name="Hafele, Jackson M" userId="S::jmhafele@iastate.edu::61072efc-f628-4d19-8dbb-6b66f22aff51" providerId="AD" clId="Web-{E23BA1DB-B854-45A0-ACDE-657BCB6974F3}" dt="2023-05-02T21:03:11.895" v="166" actId="1076"/>
      <pc:docMkLst>
        <pc:docMk/>
      </pc:docMkLst>
      <pc:sldChg chg="modSp modNotes">
        <pc:chgData name="Hafele, Jackson M" userId="S::jmhafele@iastate.edu::61072efc-f628-4d19-8dbb-6b66f22aff51" providerId="AD" clId="Web-{E23BA1DB-B854-45A0-ACDE-657BCB6974F3}" dt="2023-05-02T21:03:11.895" v="166" actId="1076"/>
        <pc:sldMkLst>
          <pc:docMk/>
          <pc:sldMk cId="1076482466" sldId="312"/>
        </pc:sldMkLst>
        <pc:spChg chg="mod">
          <ac:chgData name="Hafele, Jackson M" userId="S::jmhafele@iastate.edu::61072efc-f628-4d19-8dbb-6b66f22aff51" providerId="AD" clId="Web-{E23BA1DB-B854-45A0-ACDE-657BCB6974F3}" dt="2023-05-02T21:03:11.895" v="166" actId="1076"/>
          <ac:spMkLst>
            <pc:docMk/>
            <pc:sldMk cId="1076482466" sldId="312"/>
            <ac:spMk id="41" creationId="{B00D7BBF-E348-5A68-2536-E62ABF13235C}"/>
          </ac:spMkLst>
        </pc:spChg>
      </pc:sldChg>
    </pc:docChg>
  </pc:docChgLst>
  <pc:docChgLst>
    <pc:chgData name="Hafele, Jackson M" userId="S::jmhafele@iastate.edu::61072efc-f628-4d19-8dbb-6b66f22aff51" providerId="AD" clId="Web-{289FC15A-A88D-4168-B8D4-C6069954A28C}"/>
    <pc:docChg chg="modSld">
      <pc:chgData name="Hafele, Jackson M" userId="S::jmhafele@iastate.edu::61072efc-f628-4d19-8dbb-6b66f22aff51" providerId="AD" clId="Web-{289FC15A-A88D-4168-B8D4-C6069954A28C}" dt="2023-05-02T19:22:13.689" v="1" actId="1076"/>
      <pc:docMkLst>
        <pc:docMk/>
      </pc:docMkLst>
      <pc:sldChg chg="modSp">
        <pc:chgData name="Hafele, Jackson M" userId="S::jmhafele@iastate.edu::61072efc-f628-4d19-8dbb-6b66f22aff51" providerId="AD" clId="Web-{289FC15A-A88D-4168-B8D4-C6069954A28C}" dt="2023-05-02T19:22:13.689" v="1" actId="1076"/>
        <pc:sldMkLst>
          <pc:docMk/>
          <pc:sldMk cId="1076482466" sldId="312"/>
        </pc:sldMkLst>
        <pc:spChg chg="mod">
          <ac:chgData name="Hafele, Jackson M" userId="S::jmhafele@iastate.edu::61072efc-f628-4d19-8dbb-6b66f22aff51" providerId="AD" clId="Web-{289FC15A-A88D-4168-B8D4-C6069954A28C}" dt="2023-05-02T19:22:13.689" v="1" actId="1076"/>
          <ac:spMkLst>
            <pc:docMk/>
            <pc:sldMk cId="1076482466" sldId="312"/>
            <ac:spMk id="2" creationId="{8182BDD8-50D1-B5E5-802D-3D7185468110}"/>
          </ac:spMkLst>
        </pc:spChg>
      </pc:sldChg>
    </pc:docChg>
  </pc:docChgLst>
  <pc:docChgLst>
    <pc:chgData name="Galles, Will N" userId="S::wngalles@iastate.edu::baab4952-1140-4e13-ac04-b580ca9d6271" providerId="AD" clId="Web-{4C507332-2FA8-43B8-816F-81B73AB36741}"/>
    <pc:docChg chg="modSld">
      <pc:chgData name="Galles, Will N" userId="S::wngalles@iastate.edu::baab4952-1140-4e13-ac04-b580ca9d6271" providerId="AD" clId="Web-{4C507332-2FA8-43B8-816F-81B73AB36741}" dt="2023-05-02T20:05:05.858" v="46"/>
      <pc:docMkLst>
        <pc:docMk/>
      </pc:docMkLst>
      <pc:sldChg chg="addSp delSp modSp">
        <pc:chgData name="Galles, Will N" userId="S::wngalles@iastate.edu::baab4952-1140-4e13-ac04-b580ca9d6271" providerId="AD" clId="Web-{4C507332-2FA8-43B8-816F-81B73AB36741}" dt="2023-05-02T20:05:05.858" v="46"/>
        <pc:sldMkLst>
          <pc:docMk/>
          <pc:sldMk cId="2272166069" sldId="321"/>
        </pc:sldMkLst>
        <pc:spChg chg="add del mod">
          <ac:chgData name="Galles, Will N" userId="S::wngalles@iastate.edu::baab4952-1140-4e13-ac04-b580ca9d6271" providerId="AD" clId="Web-{4C507332-2FA8-43B8-816F-81B73AB36741}" dt="2023-05-02T20:03:34.915" v="15"/>
          <ac:spMkLst>
            <pc:docMk/>
            <pc:sldMk cId="2272166069" sldId="321"/>
            <ac:spMk id="8" creationId="{A4DC0E56-D78E-67B5-4462-1416344E85EA}"/>
          </ac:spMkLst>
        </pc:spChg>
        <pc:spChg chg="add del mod">
          <ac:chgData name="Galles, Will N" userId="S::wngalles@iastate.edu::baab4952-1140-4e13-ac04-b580ca9d6271" providerId="AD" clId="Web-{4C507332-2FA8-43B8-816F-81B73AB36741}" dt="2023-05-02T20:03:44.244" v="19"/>
          <ac:spMkLst>
            <pc:docMk/>
            <pc:sldMk cId="2272166069" sldId="321"/>
            <ac:spMk id="9" creationId="{725C2A90-8737-E22F-69CF-F77F89177880}"/>
          </ac:spMkLst>
        </pc:spChg>
        <pc:spChg chg="add del mod">
          <ac:chgData name="Galles, Will N" userId="S::wngalles@iastate.edu::baab4952-1140-4e13-ac04-b580ca9d6271" providerId="AD" clId="Web-{4C507332-2FA8-43B8-816F-81B73AB36741}" dt="2023-05-02T20:03:58.604" v="24"/>
          <ac:spMkLst>
            <pc:docMk/>
            <pc:sldMk cId="2272166069" sldId="321"/>
            <ac:spMk id="10" creationId="{69159A6D-A7C9-4287-09BE-F348C0632DE9}"/>
          </ac:spMkLst>
        </pc:spChg>
        <pc:spChg chg="add del mod">
          <ac:chgData name="Galles, Will N" userId="S::wngalles@iastate.edu::baab4952-1140-4e13-ac04-b580ca9d6271" providerId="AD" clId="Web-{4C507332-2FA8-43B8-816F-81B73AB36741}" dt="2023-05-02T20:04:23.059" v="28"/>
          <ac:spMkLst>
            <pc:docMk/>
            <pc:sldMk cId="2272166069" sldId="321"/>
            <ac:spMk id="11" creationId="{E258D01F-E5B0-2DB8-FD6F-9D04364BE73A}"/>
          </ac:spMkLst>
        </pc:spChg>
        <pc:spChg chg="add del mod">
          <ac:chgData name="Galles, Will N" userId="S::wngalles@iastate.edu::baab4952-1140-4e13-ac04-b580ca9d6271" providerId="AD" clId="Web-{4C507332-2FA8-43B8-816F-81B73AB36741}" dt="2023-05-02T20:04:28.981" v="32"/>
          <ac:spMkLst>
            <pc:docMk/>
            <pc:sldMk cId="2272166069" sldId="321"/>
            <ac:spMk id="12" creationId="{47C6D398-7E1E-166B-F4E6-A1CCA1E04DB6}"/>
          </ac:spMkLst>
        </pc:spChg>
        <pc:spChg chg="add del mod">
          <ac:chgData name="Galles, Will N" userId="S::wngalles@iastate.edu::baab4952-1140-4e13-ac04-b580ca9d6271" providerId="AD" clId="Web-{4C507332-2FA8-43B8-816F-81B73AB36741}" dt="2023-05-02T20:05:05.858" v="46"/>
          <ac:spMkLst>
            <pc:docMk/>
            <pc:sldMk cId="2272166069" sldId="321"/>
            <ac:spMk id="13" creationId="{2143B5D8-BFDF-754F-2212-D829290FE427}"/>
          </ac:spMkLst>
        </pc:spChg>
        <pc:picChg chg="add del mod">
          <ac:chgData name="Galles, Will N" userId="S::wngalles@iastate.edu::baab4952-1140-4e13-ac04-b580ca9d6271" providerId="AD" clId="Web-{4C507332-2FA8-43B8-816F-81B73AB36741}" dt="2023-05-02T20:04:48.420" v="41"/>
          <ac:picMkLst>
            <pc:docMk/>
            <pc:sldMk cId="2272166069" sldId="321"/>
            <ac:picMk id="3" creationId="{A36AAB0C-4122-CD78-7737-190F80D7C401}"/>
          </ac:picMkLst>
        </pc:picChg>
        <pc:picChg chg="add del mod">
          <ac:chgData name="Galles, Will N" userId="S::wngalles@iastate.edu::baab4952-1140-4e13-ac04-b580ca9d6271" providerId="AD" clId="Web-{4C507332-2FA8-43B8-816F-81B73AB36741}" dt="2023-05-02T20:04:51.170" v="42"/>
          <ac:picMkLst>
            <pc:docMk/>
            <pc:sldMk cId="2272166069" sldId="321"/>
            <ac:picMk id="5" creationId="{7090BE99-2353-8A43-8A63-4CAB3F9CD685}"/>
          </ac:picMkLst>
        </pc:picChg>
        <pc:picChg chg="mod">
          <ac:chgData name="Galles, Will N" userId="S::wngalles@iastate.edu::baab4952-1140-4e13-ac04-b580ca9d6271" providerId="AD" clId="Web-{4C507332-2FA8-43B8-816F-81B73AB36741}" dt="2023-05-02T20:04:45.701" v="39" actId="1076"/>
          <ac:picMkLst>
            <pc:docMk/>
            <pc:sldMk cId="2272166069" sldId="321"/>
            <ac:picMk id="6" creationId="{72948F7F-6602-CE70-4511-67DC05C99AA2}"/>
          </ac:picMkLst>
        </pc:picChg>
      </pc:sldChg>
    </pc:docChg>
  </pc:docChgLst>
  <pc:docChgLst>
    <pc:chgData name="Galles, Will N" userId="S::wngalles@iastate.edu::baab4952-1140-4e13-ac04-b580ca9d6271" providerId="AD" clId="Web-{01F745E1-9576-47B9-BCD6-300D723DB397}"/>
    <pc:docChg chg="modSld">
      <pc:chgData name="Galles, Will N" userId="S::wngalles@iastate.edu::baab4952-1140-4e13-ac04-b580ca9d6271" providerId="AD" clId="Web-{01F745E1-9576-47B9-BCD6-300D723DB397}" dt="2023-05-02T16:56:29.932" v="96" actId="20577"/>
      <pc:docMkLst>
        <pc:docMk/>
      </pc:docMkLst>
      <pc:sldChg chg="addSp delSp modSp addAnim delAnim">
        <pc:chgData name="Galles, Will N" userId="S::wngalles@iastate.edu::baab4952-1140-4e13-ac04-b580ca9d6271" providerId="AD" clId="Web-{01F745E1-9576-47B9-BCD6-300D723DB397}" dt="2023-05-02T16:56:29.932" v="96" actId="20577"/>
        <pc:sldMkLst>
          <pc:docMk/>
          <pc:sldMk cId="1076482466" sldId="312"/>
        </pc:sldMkLst>
        <pc:spChg chg="mod">
          <ac:chgData name="Galles, Will N" userId="S::wngalles@iastate.edu::baab4952-1140-4e13-ac04-b580ca9d6271" providerId="AD" clId="Web-{01F745E1-9576-47B9-BCD6-300D723DB397}" dt="2023-05-02T16:51:17.361" v="16" actId="1076"/>
          <ac:spMkLst>
            <pc:docMk/>
            <pc:sldMk cId="1076482466" sldId="312"/>
            <ac:spMk id="7" creationId="{0AE2847C-BBF3-0367-A6FC-E6DADA0DB05E}"/>
          </ac:spMkLst>
        </pc:spChg>
        <pc:spChg chg="mod">
          <ac:chgData name="Galles, Will N" userId="S::wngalles@iastate.edu::baab4952-1140-4e13-ac04-b580ca9d6271" providerId="AD" clId="Web-{01F745E1-9576-47B9-BCD6-300D723DB397}" dt="2023-05-02T16:51:17.314" v="14" actId="1076"/>
          <ac:spMkLst>
            <pc:docMk/>
            <pc:sldMk cId="1076482466" sldId="312"/>
            <ac:spMk id="8" creationId="{4C369156-38AD-B995-67C1-E5958A047D0F}"/>
          </ac:spMkLst>
        </pc:spChg>
        <pc:spChg chg="mod">
          <ac:chgData name="Galles, Will N" userId="S::wngalles@iastate.edu::baab4952-1140-4e13-ac04-b580ca9d6271" providerId="AD" clId="Web-{01F745E1-9576-47B9-BCD6-300D723DB397}" dt="2023-05-02T16:51:17.298" v="13" actId="1076"/>
          <ac:spMkLst>
            <pc:docMk/>
            <pc:sldMk cId="1076482466" sldId="312"/>
            <ac:spMk id="9" creationId="{347B063B-C68E-A904-0705-01A3FD0A5670}"/>
          </ac:spMkLst>
        </pc:spChg>
        <pc:spChg chg="mod">
          <ac:chgData name="Galles, Will N" userId="S::wngalles@iastate.edu::baab4952-1140-4e13-ac04-b580ca9d6271" providerId="AD" clId="Web-{01F745E1-9576-47B9-BCD6-300D723DB397}" dt="2023-05-02T16:51:17.345" v="15" actId="1076"/>
          <ac:spMkLst>
            <pc:docMk/>
            <pc:sldMk cId="1076482466" sldId="312"/>
            <ac:spMk id="12" creationId="{DAF44873-2B3B-7993-CB46-22CFC90DB464}"/>
          </ac:spMkLst>
        </pc:spChg>
        <pc:spChg chg="del mod">
          <ac:chgData name="Galles, Will N" userId="S::wngalles@iastate.edu::baab4952-1140-4e13-ac04-b580ca9d6271" providerId="AD" clId="Web-{01F745E1-9576-47B9-BCD6-300D723DB397}" dt="2023-05-02T16:52:01.346" v="46"/>
          <ac:spMkLst>
            <pc:docMk/>
            <pc:sldMk cId="1076482466" sldId="312"/>
            <ac:spMk id="17" creationId="{9EFDEDD6-D884-2153-D5F8-69F92D9B44A3}"/>
          </ac:spMkLst>
        </pc:spChg>
        <pc:spChg chg="add del">
          <ac:chgData name="Galles, Will N" userId="S::wngalles@iastate.edu::baab4952-1140-4e13-ac04-b580ca9d6271" providerId="AD" clId="Web-{01F745E1-9576-47B9-BCD6-300D723DB397}" dt="2023-05-02T16:51:34.127" v="24"/>
          <ac:spMkLst>
            <pc:docMk/>
            <pc:sldMk cId="1076482466" sldId="312"/>
            <ac:spMk id="18" creationId="{106D1EB7-ED73-9711-4E5B-D1C6CD27A077}"/>
          </ac:spMkLst>
        </pc:spChg>
        <pc:spChg chg="add mod">
          <ac:chgData name="Galles, Will N" userId="S::wngalles@iastate.edu::baab4952-1140-4e13-ac04-b580ca9d6271" providerId="AD" clId="Web-{01F745E1-9576-47B9-BCD6-300D723DB397}" dt="2023-05-02T16:51:50.455" v="43" actId="20577"/>
          <ac:spMkLst>
            <pc:docMk/>
            <pc:sldMk cId="1076482466" sldId="312"/>
            <ac:spMk id="26" creationId="{8026CEEA-26C9-0AA4-923D-D0D498F799F0}"/>
          </ac:spMkLst>
        </pc:spChg>
        <pc:spChg chg="add mod">
          <ac:chgData name="Galles, Will N" userId="S::wngalles@iastate.edu::baab4952-1140-4e13-ac04-b580ca9d6271" providerId="AD" clId="Web-{01F745E1-9576-47B9-BCD6-300D723DB397}" dt="2023-05-02T16:52:16.675" v="56" actId="1076"/>
          <ac:spMkLst>
            <pc:docMk/>
            <pc:sldMk cId="1076482466" sldId="312"/>
            <ac:spMk id="28" creationId="{1BF50764-4B60-DA87-12EA-740DE7324CF5}"/>
          </ac:spMkLst>
        </pc:spChg>
        <pc:spChg chg="del mod topLvl">
          <ac:chgData name="Galles, Will N" userId="S::wngalles@iastate.edu::baab4952-1140-4e13-ac04-b580ca9d6271" providerId="AD" clId="Web-{01F745E1-9576-47B9-BCD6-300D723DB397}" dt="2023-05-02T16:56:09.978" v="90"/>
          <ac:spMkLst>
            <pc:docMk/>
            <pc:sldMk cId="1076482466" sldId="312"/>
            <ac:spMk id="30" creationId="{B871EE6D-226D-B420-34AC-379E2961EE8F}"/>
          </ac:spMkLst>
        </pc:spChg>
        <pc:spChg chg="del mod topLvl">
          <ac:chgData name="Galles, Will N" userId="S::wngalles@iastate.edu::baab4952-1140-4e13-ac04-b580ca9d6271" providerId="AD" clId="Web-{01F745E1-9576-47B9-BCD6-300D723DB397}" dt="2023-05-02T16:51:57.487" v="45"/>
          <ac:spMkLst>
            <pc:docMk/>
            <pc:sldMk cId="1076482466" sldId="312"/>
            <ac:spMk id="31" creationId="{15AC043B-8FA8-B5C2-F2D8-C3BD22237F6D}"/>
          </ac:spMkLst>
        </pc:spChg>
        <pc:spChg chg="add mod">
          <ac:chgData name="Galles, Will N" userId="S::wngalles@iastate.edu::baab4952-1140-4e13-ac04-b580ca9d6271" providerId="AD" clId="Web-{01F745E1-9576-47B9-BCD6-300D723DB397}" dt="2023-05-02T16:56:29.932" v="96" actId="20577"/>
          <ac:spMkLst>
            <pc:docMk/>
            <pc:sldMk cId="1076482466" sldId="312"/>
            <ac:spMk id="34" creationId="{471D8269-34EB-0A80-3AA6-E2C4B4B07703}"/>
          </ac:spMkLst>
        </pc:spChg>
        <pc:grpChg chg="mod">
          <ac:chgData name="Galles, Will N" userId="S::wngalles@iastate.edu::baab4952-1140-4e13-ac04-b580ca9d6271" providerId="AD" clId="Web-{01F745E1-9576-47B9-BCD6-300D723DB397}" dt="2023-05-02T16:51:17.376" v="17" actId="1076"/>
          <ac:grpSpMkLst>
            <pc:docMk/>
            <pc:sldMk cId="1076482466" sldId="312"/>
            <ac:grpSpMk id="10" creationId="{A01E822D-7F13-4510-0BCF-375A3241A416}"/>
          </ac:grpSpMkLst>
        </pc:grpChg>
        <pc:grpChg chg="mod">
          <ac:chgData name="Galles, Will N" userId="S::wngalles@iastate.edu::baab4952-1140-4e13-ac04-b580ca9d6271" providerId="AD" clId="Web-{01F745E1-9576-47B9-BCD6-300D723DB397}" dt="2023-05-02T16:51:17.408" v="18" actId="1076"/>
          <ac:grpSpMkLst>
            <pc:docMk/>
            <pc:sldMk cId="1076482466" sldId="312"/>
            <ac:grpSpMk id="11" creationId="{3BBCF2A5-818A-FEC7-466E-2EE28EA369FC}"/>
          </ac:grpSpMkLst>
        </pc:grpChg>
        <pc:grpChg chg="mod">
          <ac:chgData name="Galles, Will N" userId="S::wngalles@iastate.edu::baab4952-1140-4e13-ac04-b580ca9d6271" providerId="AD" clId="Web-{01F745E1-9576-47B9-BCD6-300D723DB397}" dt="2023-05-02T16:51:17.439" v="19" actId="1076"/>
          <ac:grpSpMkLst>
            <pc:docMk/>
            <pc:sldMk cId="1076482466" sldId="312"/>
            <ac:grpSpMk id="15" creationId="{B5ACF5A4-8F52-727C-ABBC-4683E46DD59F}"/>
          </ac:grpSpMkLst>
        </pc:grpChg>
        <pc:grpChg chg="add del">
          <ac:chgData name="Galles, Will N" userId="S::wngalles@iastate.edu::baab4952-1140-4e13-ac04-b580ca9d6271" providerId="AD" clId="Web-{01F745E1-9576-47B9-BCD6-300D723DB397}" dt="2023-05-02T16:51:34.127" v="23"/>
          <ac:grpSpMkLst>
            <pc:docMk/>
            <pc:sldMk cId="1076482466" sldId="312"/>
            <ac:grpSpMk id="24" creationId="{D4AD802C-856D-0315-C45D-25B3DAB6B7D7}"/>
          </ac:grpSpMkLst>
        </pc:grpChg>
        <pc:grpChg chg="add del mod">
          <ac:chgData name="Galles, Will N" userId="S::wngalles@iastate.edu::baab4952-1140-4e13-ac04-b580ca9d6271" providerId="AD" clId="Web-{01F745E1-9576-47B9-BCD6-300D723DB397}" dt="2023-05-02T16:51:57.487" v="45"/>
          <ac:grpSpMkLst>
            <pc:docMk/>
            <pc:sldMk cId="1076482466" sldId="312"/>
            <ac:grpSpMk id="32" creationId="{E3397C5D-ABA3-0264-ED16-CB7610917FA4}"/>
          </ac:grpSpMkLst>
        </pc:grpChg>
      </pc:sldChg>
      <pc:sldChg chg="modSp">
        <pc:chgData name="Galles, Will N" userId="S::wngalles@iastate.edu::baab4952-1140-4e13-ac04-b580ca9d6271" providerId="AD" clId="Web-{01F745E1-9576-47B9-BCD6-300D723DB397}" dt="2023-05-02T16:49:46.483" v="12" actId="20577"/>
        <pc:sldMkLst>
          <pc:docMk/>
          <pc:sldMk cId="3961598258" sldId="333"/>
        </pc:sldMkLst>
        <pc:spChg chg="mod">
          <ac:chgData name="Galles, Will N" userId="S::wngalles@iastate.edu::baab4952-1140-4e13-ac04-b580ca9d6271" providerId="AD" clId="Web-{01F745E1-9576-47B9-BCD6-300D723DB397}" dt="2023-05-02T16:49:46.483" v="12" actId="20577"/>
          <ac:spMkLst>
            <pc:docMk/>
            <pc:sldMk cId="3961598258" sldId="333"/>
            <ac:spMk id="24" creationId="{019ACC27-2503-E896-B7C0-B4437E38B8A0}"/>
          </ac:spMkLst>
        </pc:spChg>
      </pc:sldChg>
    </pc:docChg>
  </pc:docChgLst>
  <pc:docChgLst>
    <pc:chgData name="Galles, Will N" userId="S::wngalles@iastate.edu::baab4952-1140-4e13-ac04-b580ca9d6271" providerId="AD" clId="Web-{167414C5-9396-41B3-856D-AFD1A772C339}"/>
    <pc:docChg chg="modSld">
      <pc:chgData name="Galles, Will N" userId="S::wngalles@iastate.edu::baab4952-1140-4e13-ac04-b580ca9d6271" providerId="AD" clId="Web-{167414C5-9396-41B3-856D-AFD1A772C339}" dt="2023-04-26T22:21:22.182" v="8" actId="1076"/>
      <pc:docMkLst>
        <pc:docMk/>
      </pc:docMkLst>
      <pc:sldChg chg="addSp delSp modSp">
        <pc:chgData name="Galles, Will N" userId="S::wngalles@iastate.edu::baab4952-1140-4e13-ac04-b580ca9d6271" providerId="AD" clId="Web-{167414C5-9396-41B3-856D-AFD1A772C339}" dt="2023-04-26T22:21:22.182" v="8" actId="1076"/>
        <pc:sldMkLst>
          <pc:docMk/>
          <pc:sldMk cId="619986069" sldId="323"/>
        </pc:sldMkLst>
        <pc:picChg chg="add mod">
          <ac:chgData name="Galles, Will N" userId="S::wngalles@iastate.edu::baab4952-1140-4e13-ac04-b580ca9d6271" providerId="AD" clId="Web-{167414C5-9396-41B3-856D-AFD1A772C339}" dt="2023-04-26T22:21:22.182" v="8" actId="1076"/>
          <ac:picMkLst>
            <pc:docMk/>
            <pc:sldMk cId="619986069" sldId="323"/>
            <ac:picMk id="3" creationId="{4DCB1C2F-CCB7-D4C6-5D2F-191662E18EA1}"/>
          </ac:picMkLst>
        </pc:picChg>
        <pc:picChg chg="del">
          <ac:chgData name="Galles, Will N" userId="S::wngalles@iastate.edu::baab4952-1140-4e13-ac04-b580ca9d6271" providerId="AD" clId="Web-{167414C5-9396-41B3-856D-AFD1A772C339}" dt="2023-04-26T22:21:03.025" v="0"/>
          <ac:picMkLst>
            <pc:docMk/>
            <pc:sldMk cId="619986069" sldId="323"/>
            <ac:picMk id="5" creationId="{20EA102E-CDBC-BD9A-4151-2F2F74408407}"/>
          </ac:picMkLst>
        </pc:picChg>
      </pc:sldChg>
    </pc:docChg>
  </pc:docChgLst>
  <pc:docChgLst>
    <pc:chgData name="Ling, Gregory" userId="a8865a4c-9948-4007-9efe-c19fdfb6a2c3" providerId="ADAL" clId="{75A43F9D-276C-3E42-BB63-384B082BADC0}"/>
    <pc:docChg chg="undo redo custSel addSld delSld modSld sldOrd modMainMaster">
      <pc:chgData name="Ling, Gregory" userId="a8865a4c-9948-4007-9efe-c19fdfb6a2c3" providerId="ADAL" clId="{75A43F9D-276C-3E42-BB63-384B082BADC0}" dt="2023-05-04T13:05:53.665" v="3153" actId="20577"/>
      <pc:docMkLst>
        <pc:docMk/>
      </pc:docMkLst>
      <pc:sldChg chg="addSp delSp modSp mod modClrScheme chgLayout modNotesTx">
        <pc:chgData name="Ling, Gregory" userId="a8865a4c-9948-4007-9efe-c19fdfb6a2c3" providerId="ADAL" clId="{75A43F9D-276C-3E42-BB63-384B082BADC0}" dt="2023-04-30T21:53:02.546" v="1679" actId="1076"/>
        <pc:sldMkLst>
          <pc:docMk/>
          <pc:sldMk cId="1077625098" sldId="284"/>
        </pc:sldMkLst>
        <pc:spChg chg="add del mod">
          <ac:chgData name="Ling, Gregory" userId="a8865a4c-9948-4007-9efe-c19fdfb6a2c3" providerId="ADAL" clId="{75A43F9D-276C-3E42-BB63-384B082BADC0}" dt="2023-04-29T20:40:33.766" v="306" actId="478"/>
          <ac:spMkLst>
            <pc:docMk/>
            <pc:sldMk cId="1077625098" sldId="284"/>
            <ac:spMk id="2" creationId="{16C89610-69E9-8482-90E5-749B190C0827}"/>
          </ac:spMkLst>
        </pc:spChg>
        <pc:spChg chg="add del mod">
          <ac:chgData name="Ling, Gregory" userId="a8865a4c-9948-4007-9efe-c19fdfb6a2c3" providerId="ADAL" clId="{75A43F9D-276C-3E42-BB63-384B082BADC0}" dt="2023-04-25T19:50:28.826" v="163"/>
          <ac:spMkLst>
            <pc:docMk/>
            <pc:sldMk cId="1077625098" sldId="284"/>
            <ac:spMk id="2" creationId="{2258C652-C300-684E-89B0-940B411B316D}"/>
          </ac:spMkLst>
        </pc:spChg>
        <pc:spChg chg="add del mod ord">
          <ac:chgData name="Ling, Gregory" userId="a8865a4c-9948-4007-9efe-c19fdfb6a2c3" providerId="ADAL" clId="{75A43F9D-276C-3E42-BB63-384B082BADC0}" dt="2023-04-25T19:37:09.852" v="31" actId="478"/>
          <ac:spMkLst>
            <pc:docMk/>
            <pc:sldMk cId="1077625098" sldId="284"/>
            <ac:spMk id="2" creationId="{9E2D186E-B7DB-019C-E4B0-F7B1C0F45723}"/>
          </ac:spMkLst>
        </pc:spChg>
        <pc:spChg chg="add del mod">
          <ac:chgData name="Ling, Gregory" userId="a8865a4c-9948-4007-9efe-c19fdfb6a2c3" providerId="ADAL" clId="{75A43F9D-276C-3E42-BB63-384B082BADC0}" dt="2023-04-29T20:41:36.238" v="312"/>
          <ac:spMkLst>
            <pc:docMk/>
            <pc:sldMk cId="1077625098" sldId="284"/>
            <ac:spMk id="3" creationId="{61A9DC87-FBCE-BF61-A9CB-6EC6F426A29F}"/>
          </ac:spMkLst>
        </pc:spChg>
        <pc:spChg chg="add del">
          <ac:chgData name="Ling, Gregory" userId="a8865a4c-9948-4007-9efe-c19fdfb6a2c3" providerId="ADAL" clId="{75A43F9D-276C-3E42-BB63-384B082BADC0}" dt="2023-04-29T20:41:35.065" v="310"/>
          <ac:spMkLst>
            <pc:docMk/>
            <pc:sldMk cId="1077625098" sldId="284"/>
            <ac:spMk id="4" creationId="{2237B63E-94F6-0D4D-ED47-7D5187F0D338}"/>
          </ac:spMkLst>
        </pc:spChg>
        <pc:spChg chg="mod">
          <ac:chgData name="Ling, Gregory" userId="a8865a4c-9948-4007-9efe-c19fdfb6a2c3" providerId="ADAL" clId="{75A43F9D-276C-3E42-BB63-384B082BADC0}" dt="2023-04-30T21:53:02.546" v="1679" actId="1076"/>
          <ac:spMkLst>
            <pc:docMk/>
            <pc:sldMk cId="1077625098" sldId="284"/>
            <ac:spMk id="4" creationId="{2EE46F40-C968-48C4-AC91-4852AB1AA519}"/>
          </ac:spMkLst>
        </pc:spChg>
        <pc:spChg chg="mod ord">
          <ac:chgData name="Ling, Gregory" userId="a8865a4c-9948-4007-9efe-c19fdfb6a2c3" providerId="ADAL" clId="{75A43F9D-276C-3E42-BB63-384B082BADC0}" dt="2023-04-30T21:52:23.993" v="1673" actId="20577"/>
          <ac:spMkLst>
            <pc:docMk/>
            <pc:sldMk cId="1077625098" sldId="284"/>
            <ac:spMk id="224" creationId="{00000000-0000-0000-0000-000000000000}"/>
          </ac:spMkLst>
        </pc:spChg>
        <pc:picChg chg="add del mod">
          <ac:chgData name="Ling, Gregory" userId="a8865a4c-9948-4007-9efe-c19fdfb6a2c3" providerId="ADAL" clId="{75A43F9D-276C-3E42-BB63-384B082BADC0}" dt="2023-04-29T20:41:46.960" v="317" actId="478"/>
          <ac:picMkLst>
            <pc:docMk/>
            <pc:sldMk cId="1077625098" sldId="284"/>
            <ac:picMk id="6" creationId="{BBDD69A0-19C8-B501-B227-251D671BBDC5}"/>
          </ac:picMkLst>
        </pc:picChg>
        <pc:picChg chg="add mod">
          <ac:chgData name="Ling, Gregory" userId="a8865a4c-9948-4007-9efe-c19fdfb6a2c3" providerId="ADAL" clId="{75A43F9D-276C-3E42-BB63-384B082BADC0}" dt="2023-04-29T20:42:02.932" v="323" actId="1076"/>
          <ac:picMkLst>
            <pc:docMk/>
            <pc:sldMk cId="1077625098" sldId="284"/>
            <ac:picMk id="8" creationId="{2A3AA673-C7BC-9B95-F377-2AAA2AA4D6B6}"/>
          </ac:picMkLst>
        </pc:picChg>
        <pc:picChg chg="add mod">
          <ac:chgData name="Ling, Gregory" userId="a8865a4c-9948-4007-9efe-c19fdfb6a2c3" providerId="ADAL" clId="{75A43F9D-276C-3E42-BB63-384B082BADC0}" dt="2023-04-29T20:43:53.742" v="330" actId="1076"/>
          <ac:picMkLst>
            <pc:docMk/>
            <pc:sldMk cId="1077625098" sldId="284"/>
            <ac:picMk id="10" creationId="{ADDA6A11-FA5D-DADE-0FDB-AA41687B90DC}"/>
          </ac:picMkLst>
        </pc:picChg>
      </pc:sldChg>
      <pc:sldChg chg="addSp modSp mod">
        <pc:chgData name="Ling, Gregory" userId="a8865a4c-9948-4007-9efe-c19fdfb6a2c3" providerId="ADAL" clId="{75A43F9D-276C-3E42-BB63-384B082BADC0}" dt="2023-05-01T18:46:39.210" v="3056" actId="122"/>
        <pc:sldMkLst>
          <pc:docMk/>
          <pc:sldMk cId="2107995726" sldId="291"/>
        </pc:sldMkLst>
        <pc:spChg chg="add mod">
          <ac:chgData name="Ling, Gregory" userId="a8865a4c-9948-4007-9efe-c19fdfb6a2c3" providerId="ADAL" clId="{75A43F9D-276C-3E42-BB63-384B082BADC0}" dt="2023-05-01T18:46:39.210" v="3056" actId="122"/>
          <ac:spMkLst>
            <pc:docMk/>
            <pc:sldMk cId="2107995726" sldId="291"/>
            <ac:spMk id="2" creationId="{1D3CEB7F-C3B7-EC4B-4ABD-B0651066FEFE}"/>
          </ac:spMkLst>
        </pc:spChg>
      </pc:sldChg>
      <pc:sldChg chg="addSp delSp modSp mod">
        <pc:chgData name="Ling, Gregory" userId="a8865a4c-9948-4007-9efe-c19fdfb6a2c3" providerId="ADAL" clId="{75A43F9D-276C-3E42-BB63-384B082BADC0}" dt="2023-04-25T19:42:19.071" v="53"/>
        <pc:sldMkLst>
          <pc:docMk/>
          <pc:sldMk cId="1292320395" sldId="292"/>
        </pc:sldMkLst>
        <pc:spChg chg="add del mod">
          <ac:chgData name="Ling, Gregory" userId="a8865a4c-9948-4007-9efe-c19fdfb6a2c3" providerId="ADAL" clId="{75A43F9D-276C-3E42-BB63-384B082BADC0}" dt="2023-04-25T19:42:19.071" v="53"/>
          <ac:spMkLst>
            <pc:docMk/>
            <pc:sldMk cId="1292320395" sldId="292"/>
            <ac:spMk id="2" creationId="{E2857A5B-6266-29CF-CA59-52D6C6680089}"/>
          </ac:spMkLst>
        </pc:spChg>
        <pc:spChg chg="mod">
          <ac:chgData name="Ling, Gregory" userId="a8865a4c-9948-4007-9efe-c19fdfb6a2c3" providerId="ADAL" clId="{75A43F9D-276C-3E42-BB63-384B082BADC0}" dt="2023-04-25T19:39:50.330" v="48" actId="1076"/>
          <ac:spMkLst>
            <pc:docMk/>
            <pc:sldMk cId="1292320395" sldId="292"/>
            <ac:spMk id="233" creationId="{00000000-0000-0000-0000-000000000000}"/>
          </ac:spMkLst>
        </pc:spChg>
      </pc:sldChg>
      <pc:sldChg chg="addSp modSp mod">
        <pc:chgData name="Ling, Gregory" userId="a8865a4c-9948-4007-9efe-c19fdfb6a2c3" providerId="ADAL" clId="{75A43F9D-276C-3E42-BB63-384B082BADC0}" dt="2023-05-01T18:47:17.121" v="3113" actId="20577"/>
        <pc:sldMkLst>
          <pc:docMk/>
          <pc:sldMk cId="3016582785" sldId="293"/>
        </pc:sldMkLst>
        <pc:spChg chg="add mod">
          <ac:chgData name="Ling, Gregory" userId="a8865a4c-9948-4007-9efe-c19fdfb6a2c3" providerId="ADAL" clId="{75A43F9D-276C-3E42-BB63-384B082BADC0}" dt="2023-05-01T18:47:17.121" v="3113" actId="20577"/>
          <ac:spMkLst>
            <pc:docMk/>
            <pc:sldMk cId="3016582785" sldId="293"/>
            <ac:spMk id="2" creationId="{074F08EF-832D-EA14-0827-3E58E7E518C7}"/>
          </ac:spMkLst>
        </pc:spChg>
      </pc:sldChg>
      <pc:sldChg chg="addSp modSp mod">
        <pc:chgData name="Ling, Gregory" userId="a8865a4c-9948-4007-9efe-c19fdfb6a2c3" providerId="ADAL" clId="{75A43F9D-276C-3E42-BB63-384B082BADC0}" dt="2023-05-01T18:47:09.682" v="3102" actId="20577"/>
        <pc:sldMkLst>
          <pc:docMk/>
          <pc:sldMk cId="108909773" sldId="294"/>
        </pc:sldMkLst>
        <pc:spChg chg="add mod">
          <ac:chgData name="Ling, Gregory" userId="a8865a4c-9948-4007-9efe-c19fdfb6a2c3" providerId="ADAL" clId="{75A43F9D-276C-3E42-BB63-384B082BADC0}" dt="2023-05-01T18:47:09.682" v="3102" actId="20577"/>
          <ac:spMkLst>
            <pc:docMk/>
            <pc:sldMk cId="108909773" sldId="294"/>
            <ac:spMk id="2" creationId="{7B58C337-17F9-52DA-43DE-650BBA9502FF}"/>
          </ac:spMkLst>
        </pc:spChg>
      </pc:sldChg>
      <pc:sldChg chg="addSp modSp mod">
        <pc:chgData name="Ling, Gregory" userId="a8865a4c-9948-4007-9efe-c19fdfb6a2c3" providerId="ADAL" clId="{75A43F9D-276C-3E42-BB63-384B082BADC0}" dt="2023-05-01T18:46:59.114" v="3074" actId="20577"/>
        <pc:sldMkLst>
          <pc:docMk/>
          <pc:sldMk cId="1184123068" sldId="295"/>
        </pc:sldMkLst>
        <pc:spChg chg="add mod">
          <ac:chgData name="Ling, Gregory" userId="a8865a4c-9948-4007-9efe-c19fdfb6a2c3" providerId="ADAL" clId="{75A43F9D-276C-3E42-BB63-384B082BADC0}" dt="2023-05-01T18:46:59.114" v="3074" actId="20577"/>
          <ac:spMkLst>
            <pc:docMk/>
            <pc:sldMk cId="1184123068" sldId="295"/>
            <ac:spMk id="2" creationId="{B3E1E0D7-6859-5858-267B-A555A1B830D8}"/>
          </ac:spMkLst>
        </pc:spChg>
      </pc:sldChg>
      <pc:sldChg chg="modSp">
        <pc:chgData name="Ling, Gregory" userId="a8865a4c-9948-4007-9efe-c19fdfb6a2c3" providerId="ADAL" clId="{75A43F9D-276C-3E42-BB63-384B082BADC0}" dt="2023-04-25T19:44:26.170" v="118"/>
        <pc:sldMkLst>
          <pc:docMk/>
          <pc:sldMk cId="1512781921" sldId="297"/>
        </pc:sldMkLst>
        <pc:spChg chg="mod">
          <ac:chgData name="Ling, Gregory" userId="a8865a4c-9948-4007-9efe-c19fdfb6a2c3" providerId="ADAL" clId="{75A43F9D-276C-3E42-BB63-384B082BADC0}" dt="2023-04-25T19:44:26.170" v="118"/>
          <ac:spMkLst>
            <pc:docMk/>
            <pc:sldMk cId="1512781921" sldId="297"/>
            <ac:spMk id="2" creationId="{30BF2DEB-2186-B1FA-EF34-14BA1ECB5A4A}"/>
          </ac:spMkLst>
        </pc:spChg>
      </pc:sldChg>
      <pc:sldChg chg="modSp">
        <pc:chgData name="Ling, Gregory" userId="a8865a4c-9948-4007-9efe-c19fdfb6a2c3" providerId="ADAL" clId="{75A43F9D-276C-3E42-BB63-384B082BADC0}" dt="2023-04-25T19:55:17.017" v="168"/>
        <pc:sldMkLst>
          <pc:docMk/>
          <pc:sldMk cId="4160752898" sldId="300"/>
        </pc:sldMkLst>
        <pc:spChg chg="mod">
          <ac:chgData name="Ling, Gregory" userId="a8865a4c-9948-4007-9efe-c19fdfb6a2c3" providerId="ADAL" clId="{75A43F9D-276C-3E42-BB63-384B082BADC0}" dt="2023-04-25T19:55:17.017" v="168"/>
          <ac:spMkLst>
            <pc:docMk/>
            <pc:sldMk cId="4160752898" sldId="300"/>
            <ac:spMk id="2" creationId="{533DBDF0-C9C8-9DD4-1A7B-7BF37904651D}"/>
          </ac:spMkLst>
        </pc:spChg>
      </pc:sldChg>
      <pc:sldChg chg="addSp delSp modSp mod">
        <pc:chgData name="Ling, Gregory" userId="a8865a4c-9948-4007-9efe-c19fdfb6a2c3" providerId="ADAL" clId="{75A43F9D-276C-3E42-BB63-384B082BADC0}" dt="2023-04-25T19:58:30.061" v="240"/>
        <pc:sldMkLst>
          <pc:docMk/>
          <pc:sldMk cId="3325070609" sldId="301"/>
        </pc:sldMkLst>
        <pc:spChg chg="mod">
          <ac:chgData name="Ling, Gregory" userId="a8865a4c-9948-4007-9efe-c19fdfb6a2c3" providerId="ADAL" clId="{75A43F9D-276C-3E42-BB63-384B082BADC0}" dt="2023-04-25T19:55:17.017" v="168"/>
          <ac:spMkLst>
            <pc:docMk/>
            <pc:sldMk cId="3325070609" sldId="301"/>
            <ac:spMk id="2" creationId="{8F3BCC8B-3B8F-4DE5-8C46-E548EAE565DA}"/>
          </ac:spMkLst>
        </pc:spChg>
        <pc:spChg chg="add del mod">
          <ac:chgData name="Ling, Gregory" userId="a8865a4c-9948-4007-9efe-c19fdfb6a2c3" providerId="ADAL" clId="{75A43F9D-276C-3E42-BB63-384B082BADC0}" dt="2023-04-25T19:58:30.061" v="240"/>
          <ac:spMkLst>
            <pc:docMk/>
            <pc:sldMk cId="3325070609" sldId="301"/>
            <ac:spMk id="4" creationId="{B048F6D9-0179-C8FF-0241-3A76FF0BC9E1}"/>
          </ac:spMkLst>
        </pc:spChg>
      </pc:sldChg>
      <pc:sldChg chg="modSp">
        <pc:chgData name="Ling, Gregory" userId="a8865a4c-9948-4007-9efe-c19fdfb6a2c3" providerId="ADAL" clId="{75A43F9D-276C-3E42-BB63-384B082BADC0}" dt="2023-04-25T19:55:17.017" v="168"/>
        <pc:sldMkLst>
          <pc:docMk/>
          <pc:sldMk cId="3200712041" sldId="302"/>
        </pc:sldMkLst>
        <pc:spChg chg="mod">
          <ac:chgData name="Ling, Gregory" userId="a8865a4c-9948-4007-9efe-c19fdfb6a2c3" providerId="ADAL" clId="{75A43F9D-276C-3E42-BB63-384B082BADC0}" dt="2023-04-25T19:55:17.017" v="168"/>
          <ac:spMkLst>
            <pc:docMk/>
            <pc:sldMk cId="3200712041" sldId="302"/>
            <ac:spMk id="2" creationId="{8F3BCC8B-3B8F-4DE5-8C46-E548EAE565DA}"/>
          </ac:spMkLst>
        </pc:spChg>
      </pc:sldChg>
      <pc:sldChg chg="modSp">
        <pc:chgData name="Ling, Gregory" userId="a8865a4c-9948-4007-9efe-c19fdfb6a2c3" providerId="ADAL" clId="{75A43F9D-276C-3E42-BB63-384B082BADC0}" dt="2023-04-25T19:55:17.017" v="168"/>
        <pc:sldMkLst>
          <pc:docMk/>
          <pc:sldMk cId="3233344369" sldId="303"/>
        </pc:sldMkLst>
        <pc:spChg chg="mod">
          <ac:chgData name="Ling, Gregory" userId="a8865a4c-9948-4007-9efe-c19fdfb6a2c3" providerId="ADAL" clId="{75A43F9D-276C-3E42-BB63-384B082BADC0}" dt="2023-04-25T19:55:17.017" v="168"/>
          <ac:spMkLst>
            <pc:docMk/>
            <pc:sldMk cId="3233344369" sldId="303"/>
            <ac:spMk id="2" creationId="{8F3BCC8B-3B8F-4DE5-8C46-E548EAE565DA}"/>
          </ac:spMkLst>
        </pc:spChg>
      </pc:sldChg>
      <pc:sldChg chg="modSp">
        <pc:chgData name="Ling, Gregory" userId="a8865a4c-9948-4007-9efe-c19fdfb6a2c3" providerId="ADAL" clId="{75A43F9D-276C-3E42-BB63-384B082BADC0}" dt="2023-04-25T19:55:17.017" v="168"/>
        <pc:sldMkLst>
          <pc:docMk/>
          <pc:sldMk cId="3840939547" sldId="304"/>
        </pc:sldMkLst>
        <pc:spChg chg="mod">
          <ac:chgData name="Ling, Gregory" userId="a8865a4c-9948-4007-9efe-c19fdfb6a2c3" providerId="ADAL" clId="{75A43F9D-276C-3E42-BB63-384B082BADC0}" dt="2023-04-25T19:55:17.017" v="168"/>
          <ac:spMkLst>
            <pc:docMk/>
            <pc:sldMk cId="3840939547" sldId="304"/>
            <ac:spMk id="2" creationId="{8F3BCC8B-3B8F-4DE5-8C46-E548EAE565DA}"/>
          </ac:spMkLst>
        </pc:spChg>
      </pc:sldChg>
      <pc:sldChg chg="modSp">
        <pc:chgData name="Ling, Gregory" userId="a8865a4c-9948-4007-9efe-c19fdfb6a2c3" providerId="ADAL" clId="{75A43F9D-276C-3E42-BB63-384B082BADC0}" dt="2023-04-25T19:55:17.017" v="168"/>
        <pc:sldMkLst>
          <pc:docMk/>
          <pc:sldMk cId="4131354987" sldId="305"/>
        </pc:sldMkLst>
        <pc:spChg chg="mod">
          <ac:chgData name="Ling, Gregory" userId="a8865a4c-9948-4007-9efe-c19fdfb6a2c3" providerId="ADAL" clId="{75A43F9D-276C-3E42-BB63-384B082BADC0}" dt="2023-04-25T19:55:17.017" v="168"/>
          <ac:spMkLst>
            <pc:docMk/>
            <pc:sldMk cId="4131354987" sldId="305"/>
            <ac:spMk id="2" creationId="{8F3BCC8B-3B8F-4DE5-8C46-E548EAE565DA}"/>
          </ac:spMkLst>
        </pc:spChg>
      </pc:sldChg>
      <pc:sldChg chg="addSp delSp modSp mod delAnim modAnim modNotesTx">
        <pc:chgData name="Ling, Gregory" userId="a8865a4c-9948-4007-9efe-c19fdfb6a2c3" providerId="ADAL" clId="{75A43F9D-276C-3E42-BB63-384B082BADC0}" dt="2023-05-01T17:28:04.220" v="2996" actId="20577"/>
        <pc:sldMkLst>
          <pc:docMk/>
          <pc:sldMk cId="3793281654" sldId="306"/>
        </pc:sldMkLst>
        <pc:spChg chg="mod">
          <ac:chgData name="Ling, Gregory" userId="a8865a4c-9948-4007-9efe-c19fdfb6a2c3" providerId="ADAL" clId="{75A43F9D-276C-3E42-BB63-384B082BADC0}" dt="2023-05-01T17:03:59.912" v="2906"/>
          <ac:spMkLst>
            <pc:docMk/>
            <pc:sldMk cId="3793281654" sldId="306"/>
            <ac:spMk id="2" creationId="{204E7DD6-7E56-20C8-5D17-A5C14C8453C4}"/>
          </ac:spMkLst>
        </pc:spChg>
        <pc:spChg chg="mod">
          <ac:chgData name="Ling, Gregory" userId="a8865a4c-9948-4007-9efe-c19fdfb6a2c3" providerId="ADAL" clId="{75A43F9D-276C-3E42-BB63-384B082BADC0}" dt="2023-05-01T17:03:59.912" v="2906"/>
          <ac:spMkLst>
            <pc:docMk/>
            <pc:sldMk cId="3793281654" sldId="306"/>
            <ac:spMk id="3" creationId="{A44F137D-399E-657E-E17F-771FF45B561B}"/>
          </ac:spMkLst>
        </pc:spChg>
        <pc:spChg chg="mod">
          <ac:chgData name="Ling, Gregory" userId="a8865a4c-9948-4007-9efe-c19fdfb6a2c3" providerId="ADAL" clId="{75A43F9D-276C-3E42-BB63-384B082BADC0}" dt="2023-05-01T17:03:59.912" v="2906"/>
          <ac:spMkLst>
            <pc:docMk/>
            <pc:sldMk cId="3793281654" sldId="306"/>
            <ac:spMk id="4" creationId="{A92DD06E-B268-2D23-584C-F4B9A07B06D8}"/>
          </ac:spMkLst>
        </pc:spChg>
        <pc:spChg chg="add del mod">
          <ac:chgData name="Ling, Gregory" userId="a8865a4c-9948-4007-9efe-c19fdfb6a2c3" providerId="ADAL" clId="{75A43F9D-276C-3E42-BB63-384B082BADC0}" dt="2023-05-01T17:27:34.809" v="2985" actId="478"/>
          <ac:spMkLst>
            <pc:docMk/>
            <pc:sldMk cId="3793281654" sldId="306"/>
            <ac:spMk id="6" creationId="{CBE42DB7-2FEA-E731-38E5-0997B9098F1A}"/>
          </ac:spMkLst>
        </pc:spChg>
        <pc:spChg chg="mod">
          <ac:chgData name="Ling, Gregory" userId="a8865a4c-9948-4007-9efe-c19fdfb6a2c3" providerId="ADAL" clId="{75A43F9D-276C-3E42-BB63-384B082BADC0}" dt="2023-04-30T21:54:08.265" v="1732" actId="1076"/>
          <ac:spMkLst>
            <pc:docMk/>
            <pc:sldMk cId="3793281654" sldId="306"/>
            <ac:spMk id="7" creationId="{1CF1C30E-5C13-3114-0CE1-F625A68B3978}"/>
          </ac:spMkLst>
        </pc:spChg>
        <pc:spChg chg="add del mod">
          <ac:chgData name="Ling, Gregory" userId="a8865a4c-9948-4007-9efe-c19fdfb6a2c3" providerId="ADAL" clId="{75A43F9D-276C-3E42-BB63-384B082BADC0}" dt="2023-05-01T17:01:50.365" v="2868"/>
          <ac:spMkLst>
            <pc:docMk/>
            <pc:sldMk cId="3793281654" sldId="306"/>
            <ac:spMk id="8" creationId="{BD471A49-D9BC-55D6-6D62-064FC27A51EA}"/>
          </ac:spMkLst>
        </pc:spChg>
        <pc:spChg chg="add del mod">
          <ac:chgData name="Ling, Gregory" userId="a8865a4c-9948-4007-9efe-c19fdfb6a2c3" providerId="ADAL" clId="{75A43F9D-276C-3E42-BB63-384B082BADC0}" dt="2023-05-01T17:01:51.712" v="2870"/>
          <ac:spMkLst>
            <pc:docMk/>
            <pc:sldMk cId="3793281654" sldId="306"/>
            <ac:spMk id="9" creationId="{35EE03A8-7A65-A3B4-E51A-F516A99B2DF5}"/>
          </ac:spMkLst>
        </pc:spChg>
        <pc:spChg chg="add del mod">
          <ac:chgData name="Ling, Gregory" userId="a8865a4c-9948-4007-9efe-c19fdfb6a2c3" providerId="ADAL" clId="{75A43F9D-276C-3E42-BB63-384B082BADC0}" dt="2023-05-01T17:02:22.680" v="2893"/>
          <ac:spMkLst>
            <pc:docMk/>
            <pc:sldMk cId="3793281654" sldId="306"/>
            <ac:spMk id="11" creationId="{F35F6119-AC8C-E71E-EC97-FA5D803908B3}"/>
          </ac:spMkLst>
        </pc:spChg>
        <pc:spChg chg="add del">
          <ac:chgData name="Ling, Gregory" userId="a8865a4c-9948-4007-9efe-c19fdfb6a2c3" providerId="ADAL" clId="{75A43F9D-276C-3E42-BB63-384B082BADC0}" dt="2023-04-30T19:30:34.629" v="1258" actId="22"/>
          <ac:spMkLst>
            <pc:docMk/>
            <pc:sldMk cId="3793281654" sldId="306"/>
            <ac:spMk id="12" creationId="{978BC9DA-1640-29AB-0D5B-8891C724A09A}"/>
          </ac:spMkLst>
        </pc:spChg>
        <pc:spChg chg="add del mod">
          <ac:chgData name="Ling, Gregory" userId="a8865a4c-9948-4007-9efe-c19fdfb6a2c3" providerId="ADAL" clId="{75A43F9D-276C-3E42-BB63-384B082BADC0}" dt="2023-05-01T17:03:52.953" v="2904" actId="478"/>
          <ac:spMkLst>
            <pc:docMk/>
            <pc:sldMk cId="3793281654" sldId="306"/>
            <ac:spMk id="12" creationId="{B3CF59E0-D4AB-5D4E-CFBC-70353FC4EE24}"/>
          </ac:spMkLst>
        </pc:spChg>
        <pc:spChg chg="add del mod">
          <ac:chgData name="Ling, Gregory" userId="a8865a4c-9948-4007-9efe-c19fdfb6a2c3" providerId="ADAL" clId="{75A43F9D-276C-3E42-BB63-384B082BADC0}" dt="2023-05-01T17:03:50.846" v="2903"/>
          <ac:spMkLst>
            <pc:docMk/>
            <pc:sldMk cId="3793281654" sldId="306"/>
            <ac:spMk id="13" creationId="{B24587CB-6723-1D8D-7C17-DCA19B34EFC1}"/>
          </ac:spMkLst>
        </pc:spChg>
        <pc:spChg chg="add del mod">
          <ac:chgData name="Ling, Gregory" userId="a8865a4c-9948-4007-9efe-c19fdfb6a2c3" providerId="ADAL" clId="{75A43F9D-276C-3E42-BB63-384B082BADC0}" dt="2023-04-30T19:32:18.882" v="1286" actId="478"/>
          <ac:spMkLst>
            <pc:docMk/>
            <pc:sldMk cId="3793281654" sldId="306"/>
            <ac:spMk id="13" creationId="{B4C740A9-A33F-80F4-9046-5F5AD0925C82}"/>
          </ac:spMkLst>
        </pc:spChg>
        <pc:spChg chg="add del mod">
          <ac:chgData name="Ling, Gregory" userId="a8865a4c-9948-4007-9efe-c19fdfb6a2c3" providerId="ADAL" clId="{75A43F9D-276C-3E42-BB63-384B082BADC0}" dt="2023-05-01T17:03:50.846" v="2903"/>
          <ac:spMkLst>
            <pc:docMk/>
            <pc:sldMk cId="3793281654" sldId="306"/>
            <ac:spMk id="14" creationId="{FF0A1DC6-975C-18CC-3AC0-960EB3285F36}"/>
          </ac:spMkLst>
        </pc:spChg>
        <pc:spChg chg="add del mod">
          <ac:chgData name="Ling, Gregory" userId="a8865a4c-9948-4007-9efe-c19fdfb6a2c3" providerId="ADAL" clId="{75A43F9D-276C-3E42-BB63-384B082BADC0}" dt="2023-05-01T17:03:50.846" v="2903"/>
          <ac:spMkLst>
            <pc:docMk/>
            <pc:sldMk cId="3793281654" sldId="306"/>
            <ac:spMk id="15" creationId="{53D11B5C-1633-60AD-D55C-4C958B194941}"/>
          </ac:spMkLst>
        </pc:spChg>
        <pc:spChg chg="add del mod">
          <ac:chgData name="Ling, Gregory" userId="a8865a4c-9948-4007-9efe-c19fdfb6a2c3" providerId="ADAL" clId="{75A43F9D-276C-3E42-BB63-384B082BADC0}" dt="2023-05-01T17:03:50.846" v="2903"/>
          <ac:spMkLst>
            <pc:docMk/>
            <pc:sldMk cId="3793281654" sldId="306"/>
            <ac:spMk id="16" creationId="{ACF3E98F-56DE-19B9-E182-65437D3D162F}"/>
          </ac:spMkLst>
        </pc:spChg>
        <pc:spChg chg="add del mod">
          <ac:chgData name="Ling, Gregory" userId="a8865a4c-9948-4007-9efe-c19fdfb6a2c3" providerId="ADAL" clId="{75A43F9D-276C-3E42-BB63-384B082BADC0}" dt="2023-05-01T17:03:59.912" v="2906"/>
          <ac:spMkLst>
            <pc:docMk/>
            <pc:sldMk cId="3793281654" sldId="306"/>
            <ac:spMk id="17" creationId="{C6047AC3-DA0A-AEF3-1234-7BF5503E229D}"/>
          </ac:spMkLst>
        </pc:spChg>
        <pc:spChg chg="add del mod">
          <ac:chgData name="Ling, Gregory" userId="a8865a4c-9948-4007-9efe-c19fdfb6a2c3" providerId="ADAL" clId="{75A43F9D-276C-3E42-BB63-384B082BADC0}" dt="2023-05-01T17:03:59.912" v="2906"/>
          <ac:spMkLst>
            <pc:docMk/>
            <pc:sldMk cId="3793281654" sldId="306"/>
            <ac:spMk id="18" creationId="{6F007BA3-DD20-295F-FDA6-9C1645DC3BA4}"/>
          </ac:spMkLst>
        </pc:spChg>
        <pc:spChg chg="add del mod">
          <ac:chgData name="Ling, Gregory" userId="a8865a4c-9948-4007-9efe-c19fdfb6a2c3" providerId="ADAL" clId="{75A43F9D-276C-3E42-BB63-384B082BADC0}" dt="2023-05-01T17:03:59.912" v="2906"/>
          <ac:spMkLst>
            <pc:docMk/>
            <pc:sldMk cId="3793281654" sldId="306"/>
            <ac:spMk id="19" creationId="{1C03F490-5C92-34FB-43B8-95BB6E6DE7CB}"/>
          </ac:spMkLst>
        </pc:spChg>
        <pc:spChg chg="add del mod">
          <ac:chgData name="Ling, Gregory" userId="a8865a4c-9948-4007-9efe-c19fdfb6a2c3" providerId="ADAL" clId="{75A43F9D-276C-3E42-BB63-384B082BADC0}" dt="2023-05-01T17:03:59.912" v="2906"/>
          <ac:spMkLst>
            <pc:docMk/>
            <pc:sldMk cId="3793281654" sldId="306"/>
            <ac:spMk id="20" creationId="{86DAC04F-D6F6-806F-B2BC-A2AE3F2039C0}"/>
          </ac:spMkLst>
        </pc:spChg>
        <pc:spChg chg="add mod">
          <ac:chgData name="Ling, Gregory" userId="a8865a4c-9948-4007-9efe-c19fdfb6a2c3" providerId="ADAL" clId="{75A43F9D-276C-3E42-BB63-384B082BADC0}" dt="2023-05-01T17:04:32.489" v="2932" actId="20577"/>
          <ac:spMkLst>
            <pc:docMk/>
            <pc:sldMk cId="3793281654" sldId="306"/>
            <ac:spMk id="21" creationId="{2011B553-240E-1EF9-9875-32892FEBEF08}"/>
          </ac:spMkLst>
        </pc:spChg>
        <pc:spChg chg="add mod">
          <ac:chgData name="Ling, Gregory" userId="a8865a4c-9948-4007-9efe-c19fdfb6a2c3" providerId="ADAL" clId="{75A43F9D-276C-3E42-BB63-384B082BADC0}" dt="2023-05-01T17:28:04.220" v="2996" actId="20577"/>
          <ac:spMkLst>
            <pc:docMk/>
            <pc:sldMk cId="3793281654" sldId="306"/>
            <ac:spMk id="24" creationId="{73AD726B-4741-1975-01EF-3C44C2A5D0F0}"/>
          </ac:spMkLst>
        </pc:spChg>
        <pc:grpChg chg="mod">
          <ac:chgData name="Ling, Gregory" userId="a8865a4c-9948-4007-9efe-c19fdfb6a2c3" providerId="ADAL" clId="{75A43F9D-276C-3E42-BB63-384B082BADC0}" dt="2023-05-01T17:27:33.827" v="2984" actId="1076"/>
          <ac:grpSpMkLst>
            <pc:docMk/>
            <pc:sldMk cId="3793281654" sldId="306"/>
            <ac:grpSpMk id="10" creationId="{5FC34184-6CAC-8802-B2B7-90919CC27F06}"/>
          </ac:grpSpMkLst>
        </pc:grpChg>
        <pc:grpChg chg="del">
          <ac:chgData name="Ling, Gregory" userId="a8865a4c-9948-4007-9efe-c19fdfb6a2c3" providerId="ADAL" clId="{75A43F9D-276C-3E42-BB63-384B082BADC0}" dt="2023-04-29T20:38:06.222" v="291" actId="21"/>
          <ac:grpSpMkLst>
            <pc:docMk/>
            <pc:sldMk cId="3793281654" sldId="306"/>
            <ac:grpSpMk id="11" creationId="{C8F0653F-52E0-6B56-5536-35FC01170F21}"/>
          </ac:grpSpMkLst>
        </pc:grpChg>
        <pc:picChg chg="add mod">
          <ac:chgData name="Ling, Gregory" userId="a8865a4c-9948-4007-9efe-c19fdfb6a2c3" providerId="ADAL" clId="{75A43F9D-276C-3E42-BB63-384B082BADC0}" dt="2023-05-01T17:27:52.574" v="2991" actId="1076"/>
          <ac:picMkLst>
            <pc:docMk/>
            <pc:sldMk cId="3793281654" sldId="306"/>
            <ac:picMk id="23" creationId="{CC324F0B-8616-38F1-F808-AF7609764DFD}"/>
          </ac:picMkLst>
        </pc:picChg>
      </pc:sldChg>
      <pc:sldChg chg="addSp delSp modSp mod">
        <pc:chgData name="Ling, Gregory" userId="a8865a4c-9948-4007-9efe-c19fdfb6a2c3" providerId="ADAL" clId="{75A43F9D-276C-3E42-BB63-384B082BADC0}" dt="2023-05-01T17:04:49.170" v="2937"/>
        <pc:sldMkLst>
          <pc:docMk/>
          <pc:sldMk cId="1393578235" sldId="307"/>
        </pc:sldMkLst>
        <pc:spChg chg="add del mod">
          <ac:chgData name="Ling, Gregory" userId="a8865a4c-9948-4007-9efe-c19fdfb6a2c3" providerId="ADAL" clId="{75A43F9D-276C-3E42-BB63-384B082BADC0}" dt="2023-05-01T17:04:25.254" v="2910"/>
          <ac:spMkLst>
            <pc:docMk/>
            <pc:sldMk cId="1393578235" sldId="307"/>
            <ac:spMk id="3" creationId="{E44E3414-E90A-A047-1806-5E624790CA40}"/>
          </ac:spMkLst>
        </pc:spChg>
        <pc:spChg chg="mod">
          <ac:chgData name="Ling, Gregory" userId="a8865a4c-9948-4007-9efe-c19fdfb6a2c3" providerId="ADAL" clId="{75A43F9D-276C-3E42-BB63-384B082BADC0}" dt="2023-04-30T19:28:54.199" v="1243" actId="20577"/>
          <ac:spMkLst>
            <pc:docMk/>
            <pc:sldMk cId="1393578235" sldId="307"/>
            <ac:spMk id="4" creationId="{6EDEB087-5001-EBC9-FA1B-4550B755C4D9}"/>
          </ac:spMkLst>
        </pc:spChg>
        <pc:spChg chg="add mod">
          <ac:chgData name="Ling, Gregory" userId="a8865a4c-9948-4007-9efe-c19fdfb6a2c3" providerId="ADAL" clId="{75A43F9D-276C-3E42-BB63-384B082BADC0}" dt="2023-05-01T17:04:49.170" v="2937"/>
          <ac:spMkLst>
            <pc:docMk/>
            <pc:sldMk cId="1393578235" sldId="307"/>
            <ac:spMk id="5" creationId="{D1E55A63-8E95-BED1-5151-316BEE360043}"/>
          </ac:spMkLst>
        </pc:spChg>
      </pc:sldChg>
      <pc:sldChg chg="addSp delSp modSp mod modNotesTx">
        <pc:chgData name="Ling, Gregory" userId="a8865a4c-9948-4007-9efe-c19fdfb6a2c3" providerId="ADAL" clId="{75A43F9D-276C-3E42-BB63-384B082BADC0}" dt="2023-05-01T17:04:49.993" v="2938"/>
        <pc:sldMkLst>
          <pc:docMk/>
          <pc:sldMk cId="1081180976" sldId="308"/>
        </pc:sldMkLst>
        <pc:spChg chg="mod">
          <ac:chgData name="Ling, Gregory" userId="a8865a4c-9948-4007-9efe-c19fdfb6a2c3" providerId="ADAL" clId="{75A43F9D-276C-3E42-BB63-384B082BADC0}" dt="2023-05-01T14:33:49.192" v="2163" actId="20577"/>
          <ac:spMkLst>
            <pc:docMk/>
            <pc:sldMk cId="1081180976" sldId="308"/>
            <ac:spMk id="3" creationId="{9B7069EA-FC4B-E10B-7DB7-A449C1FE1111}"/>
          </ac:spMkLst>
        </pc:spChg>
        <pc:spChg chg="mod">
          <ac:chgData name="Ling, Gregory" userId="a8865a4c-9948-4007-9efe-c19fdfb6a2c3" providerId="ADAL" clId="{75A43F9D-276C-3E42-BB63-384B082BADC0}" dt="2023-04-30T19:28:25.534" v="1227" actId="20577"/>
          <ac:spMkLst>
            <pc:docMk/>
            <pc:sldMk cId="1081180976" sldId="308"/>
            <ac:spMk id="4" creationId="{B15371C7-F102-658C-7F5F-CBAF6F4BA9D8}"/>
          </ac:spMkLst>
        </pc:spChg>
        <pc:spChg chg="add del mod">
          <ac:chgData name="Ling, Gregory" userId="a8865a4c-9948-4007-9efe-c19fdfb6a2c3" providerId="ADAL" clId="{75A43F9D-276C-3E42-BB63-384B082BADC0}" dt="2023-05-01T17:04:38.979" v="2934" actId="478"/>
          <ac:spMkLst>
            <pc:docMk/>
            <pc:sldMk cId="1081180976" sldId="308"/>
            <ac:spMk id="5" creationId="{E02D3367-10B2-D329-13E8-19914A9A6667}"/>
          </ac:spMkLst>
        </pc:spChg>
        <pc:spChg chg="add mod">
          <ac:chgData name="Ling, Gregory" userId="a8865a4c-9948-4007-9efe-c19fdfb6a2c3" providerId="ADAL" clId="{75A43F9D-276C-3E42-BB63-384B082BADC0}" dt="2023-05-01T17:04:49.993" v="2938"/>
          <ac:spMkLst>
            <pc:docMk/>
            <pc:sldMk cId="1081180976" sldId="308"/>
            <ac:spMk id="6" creationId="{E655B3FB-2C19-1063-9171-4F05C1FD1251}"/>
          </ac:spMkLst>
        </pc:spChg>
      </pc:sldChg>
      <pc:sldChg chg="addSp delSp modSp mod modAnim">
        <pc:chgData name="Ling, Gregory" userId="a8865a4c-9948-4007-9efe-c19fdfb6a2c3" providerId="ADAL" clId="{75A43F9D-276C-3E42-BB63-384B082BADC0}" dt="2023-05-01T17:30:26.507" v="3019" actId="20577"/>
        <pc:sldMkLst>
          <pc:docMk/>
          <pc:sldMk cId="2359395319" sldId="309"/>
        </pc:sldMkLst>
        <pc:spChg chg="mod">
          <ac:chgData name="Ling, Gregory" userId="a8865a4c-9948-4007-9efe-c19fdfb6a2c3" providerId="ADAL" clId="{75A43F9D-276C-3E42-BB63-384B082BADC0}" dt="2023-04-30T21:59:11.176" v="1812" actId="20577"/>
          <ac:spMkLst>
            <pc:docMk/>
            <pc:sldMk cId="2359395319" sldId="309"/>
            <ac:spMk id="3" creationId="{73A73568-D074-02A9-A807-2159FC788A31}"/>
          </ac:spMkLst>
        </pc:spChg>
        <pc:spChg chg="mod">
          <ac:chgData name="Ling, Gregory" userId="a8865a4c-9948-4007-9efe-c19fdfb6a2c3" providerId="ADAL" clId="{75A43F9D-276C-3E42-BB63-384B082BADC0}" dt="2023-04-30T20:30:01.506" v="1584" actId="20577"/>
          <ac:spMkLst>
            <pc:docMk/>
            <pc:sldMk cId="2359395319" sldId="309"/>
            <ac:spMk id="4" creationId="{DCF48128-B8FC-E4B1-A656-DE12F51DD840}"/>
          </ac:spMkLst>
        </pc:spChg>
        <pc:spChg chg="mod">
          <ac:chgData name="Ling, Gregory" userId="a8865a4c-9948-4007-9efe-c19fdfb6a2c3" providerId="ADAL" clId="{75A43F9D-276C-3E42-BB63-384B082BADC0}" dt="2023-05-01T17:30:26.507" v="3019" actId="20577"/>
          <ac:spMkLst>
            <pc:docMk/>
            <pc:sldMk cId="2359395319" sldId="309"/>
            <ac:spMk id="7" creationId="{432C5475-F909-DE67-05AC-01E71B882E5B}"/>
          </ac:spMkLst>
        </pc:spChg>
        <pc:spChg chg="add del mod">
          <ac:chgData name="Ling, Gregory" userId="a8865a4c-9948-4007-9efe-c19fdfb6a2c3" providerId="ADAL" clId="{75A43F9D-276C-3E42-BB63-384B082BADC0}" dt="2023-05-01T17:04:42.402" v="2935" actId="478"/>
          <ac:spMkLst>
            <pc:docMk/>
            <pc:sldMk cId="2359395319" sldId="309"/>
            <ac:spMk id="8" creationId="{80E738B3-13B6-549A-92C7-65D5421B7C21}"/>
          </ac:spMkLst>
        </pc:spChg>
        <pc:spChg chg="add mod">
          <ac:chgData name="Ling, Gregory" userId="a8865a4c-9948-4007-9efe-c19fdfb6a2c3" providerId="ADAL" clId="{75A43F9D-276C-3E42-BB63-384B082BADC0}" dt="2023-05-01T17:04:53.091" v="2939"/>
          <ac:spMkLst>
            <pc:docMk/>
            <pc:sldMk cId="2359395319" sldId="309"/>
            <ac:spMk id="9" creationId="{4D1D40A5-B304-FF57-9C30-2214E68C9B62}"/>
          </ac:spMkLst>
        </pc:spChg>
        <pc:grpChg chg="add mod">
          <ac:chgData name="Ling, Gregory" userId="a8865a4c-9948-4007-9efe-c19fdfb6a2c3" providerId="ADAL" clId="{75A43F9D-276C-3E42-BB63-384B082BADC0}" dt="2023-05-01T17:04:58.226" v="2940" actId="1076"/>
          <ac:grpSpMkLst>
            <pc:docMk/>
            <pc:sldMk cId="2359395319" sldId="309"/>
            <ac:grpSpMk id="5" creationId="{19B2F041-04D5-532D-5BA6-22CB5F563FDF}"/>
          </ac:grpSpMkLst>
        </pc:grpChg>
        <pc:picChg chg="mod">
          <ac:chgData name="Ling, Gregory" userId="a8865a4c-9948-4007-9efe-c19fdfb6a2c3" providerId="ADAL" clId="{75A43F9D-276C-3E42-BB63-384B082BADC0}" dt="2023-04-29T20:38:14.075" v="293"/>
          <ac:picMkLst>
            <pc:docMk/>
            <pc:sldMk cId="2359395319" sldId="309"/>
            <ac:picMk id="6" creationId="{0B5AC366-B928-C21C-C020-8E2252EC249E}"/>
          </ac:picMkLst>
        </pc:picChg>
      </pc:sldChg>
      <pc:sldChg chg="addSp delSp modSp mod modNotesTx">
        <pc:chgData name="Ling, Gregory" userId="a8865a4c-9948-4007-9efe-c19fdfb6a2c3" providerId="ADAL" clId="{75A43F9D-276C-3E42-BB63-384B082BADC0}" dt="2023-05-03T01:16:45.750" v="3141" actId="20577"/>
        <pc:sldMkLst>
          <pc:docMk/>
          <pc:sldMk cId="3997254568" sldId="310"/>
        </pc:sldMkLst>
        <pc:spChg chg="mod">
          <ac:chgData name="Ling, Gregory" userId="a8865a4c-9948-4007-9efe-c19fdfb6a2c3" providerId="ADAL" clId="{75A43F9D-276C-3E42-BB63-384B082BADC0}" dt="2023-05-03T01:16:45.750" v="3141" actId="20577"/>
          <ac:spMkLst>
            <pc:docMk/>
            <pc:sldMk cId="3997254568" sldId="310"/>
            <ac:spMk id="3" creationId="{7EA9AB0B-A779-BE37-638E-179F7C5BA050}"/>
          </ac:spMkLst>
        </pc:spChg>
        <pc:spChg chg="mod">
          <ac:chgData name="Ling, Gregory" userId="a8865a4c-9948-4007-9efe-c19fdfb6a2c3" providerId="ADAL" clId="{75A43F9D-276C-3E42-BB63-384B082BADC0}" dt="2023-05-03T01:16:33.370" v="3119" actId="20577"/>
          <ac:spMkLst>
            <pc:docMk/>
            <pc:sldMk cId="3997254568" sldId="310"/>
            <ac:spMk id="4" creationId="{861DF4DC-6B8B-77F6-FB62-857B1263799F}"/>
          </ac:spMkLst>
        </pc:spChg>
        <pc:spChg chg="del mod">
          <ac:chgData name="Ling, Gregory" userId="a8865a4c-9948-4007-9efe-c19fdfb6a2c3" providerId="ADAL" clId="{75A43F9D-276C-3E42-BB63-384B082BADC0}" dt="2023-04-30T21:56:05.912" v="1766" actId="478"/>
          <ac:spMkLst>
            <pc:docMk/>
            <pc:sldMk cId="3997254568" sldId="310"/>
            <ac:spMk id="5" creationId="{3B57F64A-0182-AF68-E145-3B096173C9EC}"/>
          </ac:spMkLst>
        </pc:spChg>
        <pc:spChg chg="add mod">
          <ac:chgData name="Ling, Gregory" userId="a8865a4c-9948-4007-9efe-c19fdfb6a2c3" providerId="ADAL" clId="{75A43F9D-276C-3E42-BB63-384B082BADC0}" dt="2023-05-01T17:05:06.780" v="2942"/>
          <ac:spMkLst>
            <pc:docMk/>
            <pc:sldMk cId="3997254568" sldId="310"/>
            <ac:spMk id="5" creationId="{E782237A-E737-C06D-1B2E-2D2F54CC6F07}"/>
          </ac:spMkLst>
        </pc:spChg>
      </pc:sldChg>
      <pc:sldChg chg="addSp modSp mod">
        <pc:chgData name="Ling, Gregory" userId="a8865a4c-9948-4007-9efe-c19fdfb6a2c3" providerId="ADAL" clId="{75A43F9D-276C-3E42-BB63-384B082BADC0}" dt="2023-05-04T13:05:39.752" v="3150" actId="20577"/>
        <pc:sldMkLst>
          <pc:docMk/>
          <pc:sldMk cId="685562181" sldId="311"/>
        </pc:sldMkLst>
        <pc:spChg chg="mod">
          <ac:chgData name="Ling, Gregory" userId="a8865a4c-9948-4007-9efe-c19fdfb6a2c3" providerId="ADAL" clId="{75A43F9D-276C-3E42-BB63-384B082BADC0}" dt="2023-05-01T16:08:09.852" v="2615" actId="20577"/>
          <ac:spMkLst>
            <pc:docMk/>
            <pc:sldMk cId="685562181" sldId="311"/>
            <ac:spMk id="3" creationId="{83EB15AE-652B-A3B3-7053-40AC85740C3D}"/>
          </ac:spMkLst>
        </pc:spChg>
        <pc:spChg chg="add mod">
          <ac:chgData name="Ling, Gregory" userId="a8865a4c-9948-4007-9efe-c19fdfb6a2c3" providerId="ADAL" clId="{75A43F9D-276C-3E42-BB63-384B082BADC0}" dt="2023-05-01T17:05:28.891" v="2964" actId="20577"/>
          <ac:spMkLst>
            <pc:docMk/>
            <pc:sldMk cId="685562181" sldId="311"/>
            <ac:spMk id="8" creationId="{1784B38C-F50B-ED3B-CEE2-0985B8311EE6}"/>
          </ac:spMkLst>
        </pc:spChg>
        <pc:spChg chg="mod">
          <ac:chgData name="Ling, Gregory" userId="a8865a4c-9948-4007-9efe-c19fdfb6a2c3" providerId="ADAL" clId="{75A43F9D-276C-3E42-BB63-384B082BADC0}" dt="2023-05-04T13:05:39.752" v="3150" actId="20577"/>
          <ac:spMkLst>
            <pc:docMk/>
            <pc:sldMk cId="685562181" sldId="311"/>
            <ac:spMk id="9" creationId="{81F10330-9B7C-66CC-BF76-7F09F20A8164}"/>
          </ac:spMkLst>
        </pc:spChg>
      </pc:sldChg>
      <pc:sldChg chg="addSp delSp modSp mod delAnim modAnim">
        <pc:chgData name="Ling, Gregory" userId="a8865a4c-9948-4007-9efe-c19fdfb6a2c3" providerId="ADAL" clId="{75A43F9D-276C-3E42-BB63-384B082BADC0}" dt="2023-05-01T17:05:31.695" v="2965"/>
        <pc:sldMkLst>
          <pc:docMk/>
          <pc:sldMk cId="1076482466" sldId="312"/>
        </pc:sldMkLst>
        <pc:spChg chg="add mod">
          <ac:chgData name="Ling, Gregory" userId="a8865a4c-9948-4007-9efe-c19fdfb6a2c3" providerId="ADAL" clId="{75A43F9D-276C-3E42-BB63-384B082BADC0}" dt="2023-05-01T16:13:02.430" v="2699" actId="20577"/>
          <ac:spMkLst>
            <pc:docMk/>
            <pc:sldMk cId="1076482466" sldId="312"/>
            <ac:spMk id="8" creationId="{4C369156-38AD-B995-67C1-E5958A047D0F}"/>
          </ac:spMkLst>
        </pc:spChg>
        <pc:spChg chg="add mod">
          <ac:chgData name="Ling, Gregory" userId="a8865a4c-9948-4007-9efe-c19fdfb6a2c3" providerId="ADAL" clId="{75A43F9D-276C-3E42-BB63-384B082BADC0}" dt="2023-05-01T16:13:27.795" v="2725" actId="1076"/>
          <ac:spMkLst>
            <pc:docMk/>
            <pc:sldMk cId="1076482466" sldId="312"/>
            <ac:spMk id="9" creationId="{347B063B-C68E-A904-0705-01A3FD0A5670}"/>
          </ac:spMkLst>
        </pc:spChg>
        <pc:spChg chg="mod">
          <ac:chgData name="Ling, Gregory" userId="a8865a4c-9948-4007-9efe-c19fdfb6a2c3" providerId="ADAL" clId="{75A43F9D-276C-3E42-BB63-384B082BADC0}" dt="2023-05-01T16:12:51.299" v="2696" actId="20577"/>
          <ac:spMkLst>
            <pc:docMk/>
            <pc:sldMk cId="1076482466" sldId="312"/>
            <ac:spMk id="13" creationId="{F1553C94-27E5-BF47-DFC2-8BC0695F340E}"/>
          </ac:spMkLst>
        </pc:spChg>
        <pc:spChg chg="mod">
          <ac:chgData name="Ling, Gregory" userId="a8865a4c-9948-4007-9efe-c19fdfb6a2c3" providerId="ADAL" clId="{75A43F9D-276C-3E42-BB63-384B082BADC0}" dt="2023-05-01T16:13:23.057" v="2724" actId="20577"/>
          <ac:spMkLst>
            <pc:docMk/>
            <pc:sldMk cId="1076482466" sldId="312"/>
            <ac:spMk id="14" creationId="{3A4E517F-8821-4DD9-E72A-EF6919682116}"/>
          </ac:spMkLst>
        </pc:spChg>
        <pc:spChg chg="mod topLvl">
          <ac:chgData name="Ling, Gregory" userId="a8865a4c-9948-4007-9efe-c19fdfb6a2c3" providerId="ADAL" clId="{75A43F9D-276C-3E42-BB63-384B082BADC0}" dt="2023-05-01T16:14:21.142" v="2743" actId="1076"/>
          <ac:spMkLst>
            <pc:docMk/>
            <pc:sldMk cId="1076482466" sldId="312"/>
            <ac:spMk id="17" creationId="{9EFDEDD6-D884-2153-D5F8-69F92D9B44A3}"/>
          </ac:spMkLst>
        </pc:spChg>
        <pc:spChg chg="del mod topLvl">
          <ac:chgData name="Ling, Gregory" userId="a8865a4c-9948-4007-9efe-c19fdfb6a2c3" providerId="ADAL" clId="{75A43F9D-276C-3E42-BB63-384B082BADC0}" dt="2023-05-01T16:14:10.318" v="2728" actId="478"/>
          <ac:spMkLst>
            <pc:docMk/>
            <pc:sldMk cId="1076482466" sldId="312"/>
            <ac:spMk id="18" creationId="{AB3C368F-338A-B78E-390B-2A13F1D4EA0A}"/>
          </ac:spMkLst>
        </pc:spChg>
        <pc:spChg chg="add mod">
          <ac:chgData name="Ling, Gregory" userId="a8865a4c-9948-4007-9efe-c19fdfb6a2c3" providerId="ADAL" clId="{75A43F9D-276C-3E42-BB63-384B082BADC0}" dt="2023-05-01T17:05:31.695" v="2965"/>
          <ac:spMkLst>
            <pc:docMk/>
            <pc:sldMk cId="1076482466" sldId="312"/>
            <ac:spMk id="19" creationId="{4375D79E-1716-3548-73F0-2D7B980CB76B}"/>
          </ac:spMkLst>
        </pc:spChg>
        <pc:grpChg chg="mod">
          <ac:chgData name="Ling, Gregory" userId="a8865a4c-9948-4007-9efe-c19fdfb6a2c3" providerId="ADAL" clId="{75A43F9D-276C-3E42-BB63-384B082BADC0}" dt="2023-05-01T16:12:07.350" v="2628" actId="1076"/>
          <ac:grpSpMkLst>
            <pc:docMk/>
            <pc:sldMk cId="1076482466" sldId="312"/>
            <ac:grpSpMk id="11" creationId="{3BBCF2A5-818A-FEC7-466E-2EE28EA369FC}"/>
          </ac:grpSpMkLst>
        </pc:grpChg>
        <pc:grpChg chg="add del mod">
          <ac:chgData name="Ling, Gregory" userId="a8865a4c-9948-4007-9efe-c19fdfb6a2c3" providerId="ADAL" clId="{75A43F9D-276C-3E42-BB63-384B082BADC0}" dt="2023-05-01T16:14:10.318" v="2728" actId="478"/>
          <ac:grpSpMkLst>
            <pc:docMk/>
            <pc:sldMk cId="1076482466" sldId="312"/>
            <ac:grpSpMk id="16" creationId="{F83B9C5C-D6DF-A0FA-9089-D15A350C2228}"/>
          </ac:grpSpMkLst>
        </pc:grpChg>
      </pc:sldChg>
      <pc:sldChg chg="addSp modSp">
        <pc:chgData name="Ling, Gregory" userId="a8865a4c-9948-4007-9efe-c19fdfb6a2c3" providerId="ADAL" clId="{75A43F9D-276C-3E42-BB63-384B082BADC0}" dt="2023-05-01T17:05:32.686" v="2966"/>
        <pc:sldMkLst>
          <pc:docMk/>
          <pc:sldMk cId="1425667136" sldId="313"/>
        </pc:sldMkLst>
        <pc:spChg chg="add mod">
          <ac:chgData name="Ling, Gregory" userId="a8865a4c-9948-4007-9efe-c19fdfb6a2c3" providerId="ADAL" clId="{75A43F9D-276C-3E42-BB63-384B082BADC0}" dt="2023-05-01T17:05:32.686" v="2966"/>
          <ac:spMkLst>
            <pc:docMk/>
            <pc:sldMk cId="1425667136" sldId="313"/>
            <ac:spMk id="6" creationId="{5D520160-9764-C8E3-90E5-F06C6A47FB26}"/>
          </ac:spMkLst>
        </pc:spChg>
      </pc:sldChg>
      <pc:sldChg chg="modSp mod">
        <pc:chgData name="Ling, Gregory" userId="a8865a4c-9948-4007-9efe-c19fdfb6a2c3" providerId="ADAL" clId="{75A43F9D-276C-3E42-BB63-384B082BADC0}" dt="2023-05-01T18:47:32.388" v="3114" actId="20577"/>
        <pc:sldMkLst>
          <pc:docMk/>
          <pc:sldMk cId="2715496486" sldId="314"/>
        </pc:sldMkLst>
        <pc:spChg chg="mod">
          <ac:chgData name="Ling, Gregory" userId="a8865a4c-9948-4007-9efe-c19fdfb6a2c3" providerId="ADAL" clId="{75A43F9D-276C-3E42-BB63-384B082BADC0}" dt="2023-05-01T18:47:32.388" v="3114" actId="20577"/>
          <ac:spMkLst>
            <pc:docMk/>
            <pc:sldMk cId="2715496486" sldId="314"/>
            <ac:spMk id="5" creationId="{0384ABBC-DF41-79B2-1563-DDF481F573ED}"/>
          </ac:spMkLst>
        </pc:spChg>
      </pc:sldChg>
      <pc:sldChg chg="addSp delSp modSp mod">
        <pc:chgData name="Ling, Gregory" userId="a8865a4c-9948-4007-9efe-c19fdfb6a2c3" providerId="ADAL" clId="{75A43F9D-276C-3E42-BB63-384B082BADC0}" dt="2023-05-01T17:00:19.787" v="2839" actId="164"/>
        <pc:sldMkLst>
          <pc:docMk/>
          <pc:sldMk cId="1288743768" sldId="316"/>
        </pc:sldMkLst>
        <pc:spChg chg="mod">
          <ac:chgData name="Ling, Gregory" userId="a8865a4c-9948-4007-9efe-c19fdfb6a2c3" providerId="ADAL" clId="{75A43F9D-276C-3E42-BB63-384B082BADC0}" dt="2023-04-30T21:55:31.337" v="1757" actId="20577"/>
          <ac:spMkLst>
            <pc:docMk/>
            <pc:sldMk cId="1288743768" sldId="316"/>
            <ac:spMk id="4" creationId="{9D387418-E2CD-1E52-E783-839B9C7DF46C}"/>
          </ac:spMkLst>
        </pc:spChg>
        <pc:spChg chg="add del mod">
          <ac:chgData name="Ling, Gregory" userId="a8865a4c-9948-4007-9efe-c19fdfb6a2c3" providerId="ADAL" clId="{75A43F9D-276C-3E42-BB63-384B082BADC0}" dt="2023-05-01T16:22:54.325" v="2833" actId="478"/>
          <ac:spMkLst>
            <pc:docMk/>
            <pc:sldMk cId="1288743768" sldId="316"/>
            <ac:spMk id="5" creationId="{C0F5C414-D4A6-51C7-7434-198D326D61D8}"/>
          </ac:spMkLst>
        </pc:spChg>
        <pc:spChg chg="add del mod">
          <ac:chgData name="Ling, Gregory" userId="a8865a4c-9948-4007-9efe-c19fdfb6a2c3" providerId="ADAL" clId="{75A43F9D-276C-3E42-BB63-384B082BADC0}" dt="2023-05-01T16:15:27.621" v="2750" actId="478"/>
          <ac:spMkLst>
            <pc:docMk/>
            <pc:sldMk cId="1288743768" sldId="316"/>
            <ac:spMk id="7" creationId="{2C5251B5-4FE6-86C0-900F-BEFDFE396D11}"/>
          </ac:spMkLst>
        </pc:spChg>
        <pc:spChg chg="add mod topLvl">
          <ac:chgData name="Ling, Gregory" userId="a8865a4c-9948-4007-9efe-c19fdfb6a2c3" providerId="ADAL" clId="{75A43F9D-276C-3E42-BB63-384B082BADC0}" dt="2023-05-01T17:00:19.787" v="2839" actId="164"/>
          <ac:spMkLst>
            <pc:docMk/>
            <pc:sldMk cId="1288743768" sldId="316"/>
            <ac:spMk id="8" creationId="{3B945587-0072-CE74-CF0F-344D9AED8549}"/>
          </ac:spMkLst>
        </pc:spChg>
        <pc:spChg chg="add mod topLvl">
          <ac:chgData name="Ling, Gregory" userId="a8865a4c-9948-4007-9efe-c19fdfb6a2c3" providerId="ADAL" clId="{75A43F9D-276C-3E42-BB63-384B082BADC0}" dt="2023-05-01T17:00:19.787" v="2839" actId="164"/>
          <ac:spMkLst>
            <pc:docMk/>
            <pc:sldMk cId="1288743768" sldId="316"/>
            <ac:spMk id="9" creationId="{90D243BA-9ED6-9928-3562-949D83D6362D}"/>
          </ac:spMkLst>
        </pc:spChg>
        <pc:spChg chg="add del mod">
          <ac:chgData name="Ling, Gregory" userId="a8865a4c-9948-4007-9efe-c19fdfb6a2c3" providerId="ADAL" clId="{75A43F9D-276C-3E42-BB63-384B082BADC0}" dt="2023-05-01T16:21:32.600" v="2828" actId="478"/>
          <ac:spMkLst>
            <pc:docMk/>
            <pc:sldMk cId="1288743768" sldId="316"/>
            <ac:spMk id="10" creationId="{3A7F37D5-D7AA-E106-BA80-5B8CFC262D4A}"/>
          </ac:spMkLst>
        </pc:spChg>
        <pc:grpChg chg="add del">
          <ac:chgData name="Ling, Gregory" userId="a8865a4c-9948-4007-9efe-c19fdfb6a2c3" providerId="ADAL" clId="{75A43F9D-276C-3E42-BB63-384B082BADC0}" dt="2023-05-01T17:00:19.787" v="2839" actId="164"/>
          <ac:grpSpMkLst>
            <pc:docMk/>
            <pc:sldMk cId="1288743768" sldId="316"/>
            <ac:grpSpMk id="11" creationId="{24AA927B-C4A3-F242-721B-52C23649D9D5}"/>
          </ac:grpSpMkLst>
        </pc:grpChg>
      </pc:sldChg>
      <pc:sldChg chg="addSp modSp mod">
        <pc:chgData name="Ling, Gregory" userId="a8865a4c-9948-4007-9efe-c19fdfb6a2c3" providerId="ADAL" clId="{75A43F9D-276C-3E42-BB63-384B082BADC0}" dt="2023-05-01T17:05:24.092" v="2955"/>
        <pc:sldMkLst>
          <pc:docMk/>
          <pc:sldMk cId="4033211846" sldId="317"/>
        </pc:sldMkLst>
        <pc:spChg chg="add mod">
          <ac:chgData name="Ling, Gregory" userId="a8865a4c-9948-4007-9efe-c19fdfb6a2c3" providerId="ADAL" clId="{75A43F9D-276C-3E42-BB63-384B082BADC0}" dt="2023-05-01T17:05:24.092" v="2955"/>
          <ac:spMkLst>
            <pc:docMk/>
            <pc:sldMk cId="4033211846" sldId="317"/>
            <ac:spMk id="3" creationId="{6A222969-9510-9B2C-9274-F6C4D34782F9}"/>
          </ac:spMkLst>
        </pc:spChg>
        <pc:graphicFrameChg chg="mod modGraphic">
          <ac:chgData name="Ling, Gregory" userId="a8865a4c-9948-4007-9efe-c19fdfb6a2c3" providerId="ADAL" clId="{75A43F9D-276C-3E42-BB63-384B082BADC0}" dt="2023-05-01T16:00:54.044" v="2501" actId="20577"/>
          <ac:graphicFrameMkLst>
            <pc:docMk/>
            <pc:sldMk cId="4033211846" sldId="317"/>
            <ac:graphicFrameMk id="6" creationId="{A8EF2494-7DCB-82EF-0CD9-0CE8DCFCDEE2}"/>
          </ac:graphicFrameMkLst>
        </pc:graphicFrameChg>
      </pc:sldChg>
      <pc:sldChg chg="del">
        <pc:chgData name="Ling, Gregory" userId="a8865a4c-9948-4007-9efe-c19fdfb6a2c3" providerId="ADAL" clId="{75A43F9D-276C-3E42-BB63-384B082BADC0}" dt="2023-04-30T19:11:44.900" v="335" actId="2696"/>
        <pc:sldMkLst>
          <pc:docMk/>
          <pc:sldMk cId="2452119803" sldId="318"/>
        </pc:sldMkLst>
      </pc:sldChg>
      <pc:sldChg chg="addSp modSp">
        <pc:chgData name="Ling, Gregory" userId="a8865a4c-9948-4007-9efe-c19fdfb6a2c3" providerId="ADAL" clId="{75A43F9D-276C-3E42-BB63-384B082BADC0}" dt="2023-05-01T17:05:33.670" v="2967"/>
        <pc:sldMkLst>
          <pc:docMk/>
          <pc:sldMk cId="1478756646" sldId="320"/>
        </pc:sldMkLst>
        <pc:spChg chg="add mod">
          <ac:chgData name="Ling, Gregory" userId="a8865a4c-9948-4007-9efe-c19fdfb6a2c3" providerId="ADAL" clId="{75A43F9D-276C-3E42-BB63-384B082BADC0}" dt="2023-05-01T17:05:33.670" v="2967"/>
          <ac:spMkLst>
            <pc:docMk/>
            <pc:sldMk cId="1478756646" sldId="320"/>
            <ac:spMk id="5" creationId="{2B5AC220-DAA7-1B9F-FE29-F301299BFF7A}"/>
          </ac:spMkLst>
        </pc:spChg>
      </pc:sldChg>
      <pc:sldChg chg="addSp delSp modSp mod ord modNotesTx">
        <pc:chgData name="Ling, Gregory" userId="a8865a4c-9948-4007-9efe-c19fdfb6a2c3" providerId="ADAL" clId="{75A43F9D-276C-3E42-BB63-384B082BADC0}" dt="2023-05-01T17:05:22.800" v="2954"/>
        <pc:sldMkLst>
          <pc:docMk/>
          <pc:sldMk cId="2272166069" sldId="321"/>
        </pc:sldMkLst>
        <pc:spChg chg="add mod">
          <ac:chgData name="Ling, Gregory" userId="a8865a4c-9948-4007-9efe-c19fdfb6a2c3" providerId="ADAL" clId="{75A43F9D-276C-3E42-BB63-384B082BADC0}" dt="2023-05-01T17:05:22.800" v="2954"/>
          <ac:spMkLst>
            <pc:docMk/>
            <pc:sldMk cId="2272166069" sldId="321"/>
            <ac:spMk id="7" creationId="{F9AA0661-E7DA-16DB-961C-28FFE47782AC}"/>
          </ac:spMkLst>
        </pc:spChg>
        <pc:picChg chg="del mod">
          <ac:chgData name="Ling, Gregory" userId="a8865a4c-9948-4007-9efe-c19fdfb6a2c3" providerId="ADAL" clId="{75A43F9D-276C-3E42-BB63-384B082BADC0}" dt="2023-05-01T15:02:05.404" v="2166" actId="478"/>
          <ac:picMkLst>
            <pc:docMk/>
            <pc:sldMk cId="2272166069" sldId="321"/>
            <ac:picMk id="3" creationId="{58D401DD-93B2-7722-C58F-1FE51923E6E4}"/>
          </ac:picMkLst>
        </pc:picChg>
        <pc:picChg chg="add mod">
          <ac:chgData name="Ling, Gregory" userId="a8865a4c-9948-4007-9efe-c19fdfb6a2c3" providerId="ADAL" clId="{75A43F9D-276C-3E42-BB63-384B082BADC0}" dt="2023-05-01T15:02:08.878" v="2169" actId="1076"/>
          <ac:picMkLst>
            <pc:docMk/>
            <pc:sldMk cId="2272166069" sldId="321"/>
            <ac:picMk id="6" creationId="{72948F7F-6602-CE70-4511-67DC05C99AA2}"/>
          </ac:picMkLst>
        </pc:picChg>
      </pc:sldChg>
      <pc:sldChg chg="addSp modSp modNotesTx">
        <pc:chgData name="Ling, Gregory" userId="a8865a4c-9948-4007-9efe-c19fdfb6a2c3" providerId="ADAL" clId="{75A43F9D-276C-3E42-BB63-384B082BADC0}" dt="2023-05-01T17:05:21.883" v="2953"/>
        <pc:sldMkLst>
          <pc:docMk/>
          <pc:sldMk cId="619986069" sldId="323"/>
        </pc:sldMkLst>
        <pc:spChg chg="add mod">
          <ac:chgData name="Ling, Gregory" userId="a8865a4c-9948-4007-9efe-c19fdfb6a2c3" providerId="ADAL" clId="{75A43F9D-276C-3E42-BB63-384B082BADC0}" dt="2023-05-01T17:05:21.883" v="2953"/>
          <ac:spMkLst>
            <pc:docMk/>
            <pc:sldMk cId="619986069" sldId="323"/>
            <ac:spMk id="5" creationId="{1A369387-E24A-D071-0808-CF36046B16CA}"/>
          </ac:spMkLst>
        </pc:spChg>
      </pc:sldChg>
      <pc:sldChg chg="addSp modSp ord modNotesTx">
        <pc:chgData name="Ling, Gregory" userId="a8865a4c-9948-4007-9efe-c19fdfb6a2c3" providerId="ADAL" clId="{75A43F9D-276C-3E42-BB63-384B082BADC0}" dt="2023-05-01T17:05:20.375" v="2952"/>
        <pc:sldMkLst>
          <pc:docMk/>
          <pc:sldMk cId="1403902912" sldId="324"/>
        </pc:sldMkLst>
        <pc:spChg chg="add mod">
          <ac:chgData name="Ling, Gregory" userId="a8865a4c-9948-4007-9efe-c19fdfb6a2c3" providerId="ADAL" clId="{75A43F9D-276C-3E42-BB63-384B082BADC0}" dt="2023-05-01T17:05:20.375" v="2952"/>
          <ac:spMkLst>
            <pc:docMk/>
            <pc:sldMk cId="1403902912" sldId="324"/>
            <ac:spMk id="5" creationId="{A8D7EB28-AECA-BE60-FBEC-DBFCB892AFD8}"/>
          </ac:spMkLst>
        </pc:spChg>
      </pc:sldChg>
      <pc:sldChg chg="modSp del mod modShow">
        <pc:chgData name="Ling, Gregory" userId="a8865a4c-9948-4007-9efe-c19fdfb6a2c3" providerId="ADAL" clId="{75A43F9D-276C-3E42-BB63-384B082BADC0}" dt="2023-05-01T16:00:39.369" v="2495" actId="2696"/>
        <pc:sldMkLst>
          <pc:docMk/>
          <pc:sldMk cId="1154877931" sldId="325"/>
        </pc:sldMkLst>
        <pc:spChg chg="mod">
          <ac:chgData name="Ling, Gregory" userId="a8865a4c-9948-4007-9efe-c19fdfb6a2c3" providerId="ADAL" clId="{75A43F9D-276C-3E42-BB63-384B082BADC0}" dt="2023-04-30T21:58:18.103" v="1801" actId="20577"/>
          <ac:spMkLst>
            <pc:docMk/>
            <pc:sldMk cId="1154877931" sldId="325"/>
            <ac:spMk id="3" creationId="{2BE49FD3-668F-CCD6-84BA-B12719FFAA72}"/>
          </ac:spMkLst>
        </pc:spChg>
      </pc:sldChg>
      <pc:sldChg chg="addSp modSp mod">
        <pc:chgData name="Ling, Gregory" userId="a8865a4c-9948-4007-9efe-c19fdfb6a2c3" providerId="ADAL" clId="{75A43F9D-276C-3E42-BB63-384B082BADC0}" dt="2023-05-01T17:05:37.530" v="2968"/>
        <pc:sldMkLst>
          <pc:docMk/>
          <pc:sldMk cId="1863054448" sldId="326"/>
        </pc:sldMkLst>
        <pc:spChg chg="mod">
          <ac:chgData name="Ling, Gregory" userId="a8865a4c-9948-4007-9efe-c19fdfb6a2c3" providerId="ADAL" clId="{75A43F9D-276C-3E42-BB63-384B082BADC0}" dt="2023-05-01T16:19:07.075" v="2818" actId="20577"/>
          <ac:spMkLst>
            <pc:docMk/>
            <pc:sldMk cId="1863054448" sldId="326"/>
            <ac:spMk id="3" creationId="{74D3D282-7F09-20D0-BA2C-573D4A5CD982}"/>
          </ac:spMkLst>
        </pc:spChg>
        <pc:spChg chg="mod">
          <ac:chgData name="Ling, Gregory" userId="a8865a4c-9948-4007-9efe-c19fdfb6a2c3" providerId="ADAL" clId="{75A43F9D-276C-3E42-BB63-384B082BADC0}" dt="2023-04-30T21:55:34.322" v="1758" actId="20577"/>
          <ac:spMkLst>
            <pc:docMk/>
            <pc:sldMk cId="1863054448" sldId="326"/>
            <ac:spMk id="4" creationId="{85F28F43-DCB8-A37F-7E50-BC6ABE31234B}"/>
          </ac:spMkLst>
        </pc:spChg>
        <pc:spChg chg="add mod">
          <ac:chgData name="Ling, Gregory" userId="a8865a4c-9948-4007-9efe-c19fdfb6a2c3" providerId="ADAL" clId="{75A43F9D-276C-3E42-BB63-384B082BADC0}" dt="2023-05-01T17:05:37.530" v="2968"/>
          <ac:spMkLst>
            <pc:docMk/>
            <pc:sldMk cId="1863054448" sldId="326"/>
            <ac:spMk id="5" creationId="{9AC68637-8F1B-591E-A06F-128567D9F548}"/>
          </ac:spMkLst>
        </pc:spChg>
      </pc:sldChg>
      <pc:sldChg chg="addSp delSp modSp del mod">
        <pc:chgData name="Ling, Gregory" userId="a8865a4c-9948-4007-9efe-c19fdfb6a2c3" providerId="ADAL" clId="{75A43F9D-276C-3E42-BB63-384B082BADC0}" dt="2023-05-01T17:31:05.705" v="3031" actId="2696"/>
        <pc:sldMkLst>
          <pc:docMk/>
          <pc:sldMk cId="2617432285" sldId="327"/>
        </pc:sldMkLst>
        <pc:spChg chg="add del">
          <ac:chgData name="Ling, Gregory" userId="a8865a4c-9948-4007-9efe-c19fdfb6a2c3" providerId="ADAL" clId="{75A43F9D-276C-3E42-BB63-384B082BADC0}" dt="2023-05-01T15:36:03.152" v="2171" actId="22"/>
          <ac:spMkLst>
            <pc:docMk/>
            <pc:sldMk cId="2617432285" sldId="327"/>
            <ac:spMk id="11" creationId="{4D2570BE-0D7A-E5BE-B870-F2C2CFEEF6E5}"/>
          </ac:spMkLst>
        </pc:spChg>
        <pc:spChg chg="add mod">
          <ac:chgData name="Ling, Gregory" userId="a8865a4c-9948-4007-9efe-c19fdfb6a2c3" providerId="ADAL" clId="{75A43F9D-276C-3E42-BB63-384B082BADC0}" dt="2023-05-01T15:36:28.251" v="2200"/>
          <ac:spMkLst>
            <pc:docMk/>
            <pc:sldMk cId="2617432285" sldId="327"/>
            <ac:spMk id="13" creationId="{D97DADCA-8FA8-6A9D-A827-62C3E71F12FB}"/>
          </ac:spMkLst>
        </pc:spChg>
        <pc:spChg chg="add mod">
          <ac:chgData name="Ling, Gregory" userId="a8865a4c-9948-4007-9efe-c19fdfb6a2c3" providerId="ADAL" clId="{75A43F9D-276C-3E42-BB63-384B082BADC0}" dt="2023-05-01T17:05:42.185" v="2979" actId="20577"/>
          <ac:spMkLst>
            <pc:docMk/>
            <pc:sldMk cId="2617432285" sldId="327"/>
            <ac:spMk id="14" creationId="{DEAA145C-04C8-9A68-F364-807D7BE07DA6}"/>
          </ac:spMkLst>
        </pc:spChg>
      </pc:sldChg>
      <pc:sldChg chg="addSp modSp mod">
        <pc:chgData name="Ling, Gregory" userId="a8865a4c-9948-4007-9efe-c19fdfb6a2c3" providerId="ADAL" clId="{75A43F9D-276C-3E42-BB63-384B082BADC0}" dt="2023-05-01T18:47:03.660" v="3087" actId="20577"/>
        <pc:sldMkLst>
          <pc:docMk/>
          <pc:sldMk cId="477529787" sldId="328"/>
        </pc:sldMkLst>
        <pc:spChg chg="add mod">
          <ac:chgData name="Ling, Gregory" userId="a8865a4c-9948-4007-9efe-c19fdfb6a2c3" providerId="ADAL" clId="{75A43F9D-276C-3E42-BB63-384B082BADC0}" dt="2023-05-01T18:47:03.660" v="3087" actId="20577"/>
          <ac:spMkLst>
            <pc:docMk/>
            <pc:sldMk cId="477529787" sldId="328"/>
            <ac:spMk id="2" creationId="{D4FE94AA-1E5E-C9C1-6D3B-47D946A29F3E}"/>
          </ac:spMkLst>
        </pc:spChg>
      </pc:sldChg>
      <pc:sldChg chg="addSp modSp add mod addCm delCm">
        <pc:chgData name="Ling, Gregory" userId="a8865a4c-9948-4007-9efe-c19fdfb6a2c3" providerId="ADAL" clId="{75A43F9D-276C-3E42-BB63-384B082BADC0}" dt="2023-05-01T17:05:25.250" v="2956"/>
        <pc:sldMkLst>
          <pc:docMk/>
          <pc:sldMk cId="1236429529" sldId="329"/>
        </pc:sldMkLst>
        <pc:spChg chg="mod">
          <ac:chgData name="Ling, Gregory" userId="a8865a4c-9948-4007-9efe-c19fdfb6a2c3" providerId="ADAL" clId="{75A43F9D-276C-3E42-BB63-384B082BADC0}" dt="2023-04-30T19:34:52.474" v="1578" actId="20577"/>
          <ac:spMkLst>
            <pc:docMk/>
            <pc:sldMk cId="1236429529" sldId="329"/>
            <ac:spMk id="3" creationId="{46637252-04F2-988F-1905-47B4882D8AC4}"/>
          </ac:spMkLst>
        </pc:spChg>
        <pc:spChg chg="add mod">
          <ac:chgData name="Ling, Gregory" userId="a8865a4c-9948-4007-9efe-c19fdfb6a2c3" providerId="ADAL" clId="{75A43F9D-276C-3E42-BB63-384B082BADC0}" dt="2023-05-01T17:05:25.250" v="2956"/>
          <ac:spMkLst>
            <pc:docMk/>
            <pc:sldMk cId="1236429529" sldId="329"/>
            <ac:spMk id="5" creationId="{63B9F9A8-8EE4-D10F-CBAC-A6C632CCEF26}"/>
          </ac:spMkLst>
        </pc:spChg>
        <pc:extLst>
          <p:ext xmlns:p="http://schemas.openxmlformats.org/presentationml/2006/main" uri="{D6D511B9-2390-475A-947B-AFAB55BFBCF1}">
            <pc226:cmChg xmlns:pc226="http://schemas.microsoft.com/office/powerpoint/2022/06/main/command" chg="add del">
              <pc226:chgData name="Ling, Gregory" userId="a8865a4c-9948-4007-9efe-c19fdfb6a2c3" providerId="ADAL" clId="{75A43F9D-276C-3E42-BB63-384B082BADC0}" dt="2023-05-01T16:08:59.712" v="2616"/>
              <pc2:cmMkLst xmlns:pc2="http://schemas.microsoft.com/office/powerpoint/2019/9/main/command">
                <pc:docMk/>
                <pc:sldMk cId="1236429529" sldId="329"/>
                <pc2:cmMk id="{ED8FBB28-2686-1647-B7A7-9484457A4956}"/>
              </pc2:cmMkLst>
            </pc226:cmChg>
          </p:ext>
        </pc:extLst>
      </pc:sldChg>
      <pc:sldChg chg="addSp delSp modSp add del mod">
        <pc:chgData name="Ling, Gregory" userId="a8865a4c-9948-4007-9efe-c19fdfb6a2c3" providerId="ADAL" clId="{75A43F9D-276C-3E42-BB63-384B082BADC0}" dt="2023-05-01T17:04:47.440" v="2936"/>
        <pc:sldMkLst>
          <pc:docMk/>
          <pc:sldMk cId="2991465537" sldId="330"/>
        </pc:sldMkLst>
        <pc:spChg chg="mod">
          <ac:chgData name="Ling, Gregory" userId="a8865a4c-9948-4007-9efe-c19fdfb6a2c3" providerId="ADAL" clId="{75A43F9D-276C-3E42-BB63-384B082BADC0}" dt="2023-04-30T19:26:39.871" v="1182" actId="20577"/>
          <ac:spMkLst>
            <pc:docMk/>
            <pc:sldMk cId="2991465537" sldId="330"/>
            <ac:spMk id="2" creationId="{204E7DD6-7E56-20C8-5D17-A5C14C8453C4}"/>
          </ac:spMkLst>
        </pc:spChg>
        <pc:spChg chg="mod">
          <ac:chgData name="Ling, Gregory" userId="a8865a4c-9948-4007-9efe-c19fdfb6a2c3" providerId="ADAL" clId="{75A43F9D-276C-3E42-BB63-384B082BADC0}" dt="2023-04-30T19:32:07.105" v="1285" actId="2710"/>
          <ac:spMkLst>
            <pc:docMk/>
            <pc:sldMk cId="2991465537" sldId="330"/>
            <ac:spMk id="3" creationId="{A44F137D-399E-657E-E17F-771FF45B561B}"/>
          </ac:spMkLst>
        </pc:spChg>
        <pc:spChg chg="mod">
          <ac:chgData name="Ling, Gregory" userId="a8865a4c-9948-4007-9efe-c19fdfb6a2c3" providerId="ADAL" clId="{75A43F9D-276C-3E42-BB63-384B082BADC0}" dt="2023-04-30T19:27:35.494" v="1206" actId="20577"/>
          <ac:spMkLst>
            <pc:docMk/>
            <pc:sldMk cId="2991465537" sldId="330"/>
            <ac:spMk id="4" creationId="{A92DD06E-B268-2D23-584C-F4B9A07B06D8}"/>
          </ac:spMkLst>
        </pc:spChg>
        <pc:spChg chg="add del mod">
          <ac:chgData name="Ling, Gregory" userId="a8865a4c-9948-4007-9efe-c19fdfb6a2c3" providerId="ADAL" clId="{75A43F9D-276C-3E42-BB63-384B082BADC0}" dt="2023-05-01T17:02:28.475" v="2896"/>
          <ac:spMkLst>
            <pc:docMk/>
            <pc:sldMk cId="2991465537" sldId="330"/>
            <ac:spMk id="5" creationId="{79845AF3-526F-3A2B-963C-CCBAC94DC6B1}"/>
          </ac:spMkLst>
        </pc:spChg>
        <pc:spChg chg="add del mod">
          <ac:chgData name="Ling, Gregory" userId="a8865a4c-9948-4007-9efe-c19fdfb6a2c3" providerId="ADAL" clId="{75A43F9D-276C-3E42-BB63-384B082BADC0}" dt="2023-05-01T17:04:36.222" v="2933" actId="478"/>
          <ac:spMkLst>
            <pc:docMk/>
            <pc:sldMk cId="2991465537" sldId="330"/>
            <ac:spMk id="6" creationId="{930A83DC-1CB7-93F8-CBE2-74FC56452E4C}"/>
          </ac:spMkLst>
        </pc:spChg>
        <pc:spChg chg="add del mod">
          <ac:chgData name="Ling, Gregory" userId="a8865a4c-9948-4007-9efe-c19fdfb6a2c3" providerId="ADAL" clId="{75A43F9D-276C-3E42-BB63-384B082BADC0}" dt="2023-05-01T17:04:26.190" v="2911"/>
          <ac:spMkLst>
            <pc:docMk/>
            <pc:sldMk cId="2991465537" sldId="330"/>
            <ac:spMk id="7" creationId="{23E0652A-A88B-27CE-A792-EF8E17E0B642}"/>
          </ac:spMkLst>
        </pc:spChg>
        <pc:spChg chg="add mod">
          <ac:chgData name="Ling, Gregory" userId="a8865a4c-9948-4007-9efe-c19fdfb6a2c3" providerId="ADAL" clId="{75A43F9D-276C-3E42-BB63-384B082BADC0}" dt="2023-05-01T17:04:47.440" v="2936"/>
          <ac:spMkLst>
            <pc:docMk/>
            <pc:sldMk cId="2991465537" sldId="330"/>
            <ac:spMk id="8" creationId="{9D48B506-5315-603F-FA4C-C49456846CAC}"/>
          </ac:spMkLst>
        </pc:spChg>
        <pc:grpChg chg="del">
          <ac:chgData name="Ling, Gregory" userId="a8865a4c-9948-4007-9efe-c19fdfb6a2c3" providerId="ADAL" clId="{75A43F9D-276C-3E42-BB63-384B082BADC0}" dt="2023-04-30T19:26:48.501" v="1183" actId="478"/>
          <ac:grpSpMkLst>
            <pc:docMk/>
            <pc:sldMk cId="2991465537" sldId="330"/>
            <ac:grpSpMk id="10" creationId="{5FC34184-6CAC-8802-B2B7-90919CC27F06}"/>
          </ac:grpSpMkLst>
        </pc:grpChg>
      </pc:sldChg>
      <pc:sldChg chg="addSp modSp new mod">
        <pc:chgData name="Ling, Gregory" userId="a8865a4c-9948-4007-9efe-c19fdfb6a2c3" providerId="ADAL" clId="{75A43F9D-276C-3E42-BB63-384B082BADC0}" dt="2023-05-04T13:05:53.665" v="3153" actId="20577"/>
        <pc:sldMkLst>
          <pc:docMk/>
          <pc:sldMk cId="3501685181" sldId="331"/>
        </pc:sldMkLst>
        <pc:spChg chg="mod">
          <ac:chgData name="Ling, Gregory" userId="a8865a4c-9948-4007-9efe-c19fdfb6a2c3" providerId="ADAL" clId="{75A43F9D-276C-3E42-BB63-384B082BADC0}" dt="2023-04-30T21:53:40.714" v="1723" actId="20577"/>
          <ac:spMkLst>
            <pc:docMk/>
            <pc:sldMk cId="3501685181" sldId="331"/>
            <ac:spMk id="2" creationId="{A87248AE-90CB-3DBD-0ADC-BB4042B77846}"/>
          </ac:spMkLst>
        </pc:spChg>
        <pc:spChg chg="mod">
          <ac:chgData name="Ling, Gregory" userId="a8865a4c-9948-4007-9efe-c19fdfb6a2c3" providerId="ADAL" clId="{75A43F9D-276C-3E42-BB63-384B082BADC0}" dt="2023-05-04T13:05:53.665" v="3153" actId="20577"/>
          <ac:spMkLst>
            <pc:docMk/>
            <pc:sldMk cId="3501685181" sldId="331"/>
            <ac:spMk id="3" creationId="{E4302365-74B8-F4B0-30B9-C6C5B9270765}"/>
          </ac:spMkLst>
        </pc:spChg>
        <pc:spChg chg="add mod">
          <ac:chgData name="Ling, Gregory" userId="a8865a4c-9948-4007-9efe-c19fdfb6a2c3" providerId="ADAL" clId="{75A43F9D-276C-3E42-BB63-384B082BADC0}" dt="2023-05-01T17:05:48.128" v="2983"/>
          <ac:spMkLst>
            <pc:docMk/>
            <pc:sldMk cId="3501685181" sldId="331"/>
            <ac:spMk id="5" creationId="{85265E4B-8E92-A44B-D6BE-CAC634E87B1C}"/>
          </ac:spMkLst>
        </pc:spChg>
      </pc:sldChg>
      <pc:sldChg chg="delSp modSp add del mod">
        <pc:chgData name="Ling, Gregory" userId="a8865a4c-9948-4007-9efe-c19fdfb6a2c3" providerId="ADAL" clId="{75A43F9D-276C-3E42-BB63-384B082BADC0}" dt="2023-04-30T21:53:26.225" v="1694" actId="2696"/>
        <pc:sldMkLst>
          <pc:docMk/>
          <pc:sldMk cId="3725712339" sldId="331"/>
        </pc:sldMkLst>
        <pc:spChg chg="mod">
          <ac:chgData name="Ling, Gregory" userId="a8865a4c-9948-4007-9efe-c19fdfb6a2c3" providerId="ADAL" clId="{75A43F9D-276C-3E42-BB63-384B082BADC0}" dt="2023-04-30T21:53:20.635" v="1692" actId="20577"/>
          <ac:spMkLst>
            <pc:docMk/>
            <pc:sldMk cId="3725712339" sldId="331"/>
            <ac:spMk id="2" creationId="{C673FDB3-49E4-ACC7-08BB-25202569A894}"/>
          </ac:spMkLst>
        </pc:spChg>
        <pc:picChg chg="del">
          <ac:chgData name="Ling, Gregory" userId="a8865a4c-9948-4007-9efe-c19fdfb6a2c3" providerId="ADAL" clId="{75A43F9D-276C-3E42-BB63-384B082BADC0}" dt="2023-04-30T21:53:24.056" v="1693" actId="478"/>
          <ac:picMkLst>
            <pc:docMk/>
            <pc:sldMk cId="3725712339" sldId="331"/>
            <ac:picMk id="5" creationId="{572650C1-1503-6528-1553-6583A4D6F8B9}"/>
          </ac:picMkLst>
        </pc:picChg>
        <pc:picChg chg="del">
          <ac:chgData name="Ling, Gregory" userId="a8865a4c-9948-4007-9efe-c19fdfb6a2c3" providerId="ADAL" clId="{75A43F9D-276C-3E42-BB63-384B082BADC0}" dt="2023-04-30T21:53:24.056" v="1693" actId="478"/>
          <ac:picMkLst>
            <pc:docMk/>
            <pc:sldMk cId="3725712339" sldId="331"/>
            <ac:picMk id="6" creationId="{139D909C-8609-AB17-0790-3FDD916F581F}"/>
          </ac:picMkLst>
        </pc:picChg>
        <pc:picChg chg="del">
          <ac:chgData name="Ling, Gregory" userId="a8865a4c-9948-4007-9efe-c19fdfb6a2c3" providerId="ADAL" clId="{75A43F9D-276C-3E42-BB63-384B082BADC0}" dt="2023-04-30T21:53:24.056" v="1693" actId="478"/>
          <ac:picMkLst>
            <pc:docMk/>
            <pc:sldMk cId="3725712339" sldId="331"/>
            <ac:picMk id="7" creationId="{F7A52D46-C730-5136-35DA-97D6CC2EB16D}"/>
          </ac:picMkLst>
        </pc:picChg>
        <pc:picChg chg="del">
          <ac:chgData name="Ling, Gregory" userId="a8865a4c-9948-4007-9efe-c19fdfb6a2c3" providerId="ADAL" clId="{75A43F9D-276C-3E42-BB63-384B082BADC0}" dt="2023-04-30T21:53:24.056" v="1693" actId="478"/>
          <ac:picMkLst>
            <pc:docMk/>
            <pc:sldMk cId="3725712339" sldId="331"/>
            <ac:picMk id="8" creationId="{97E8C3B6-5F88-4353-D10F-607DDDE253B4}"/>
          </ac:picMkLst>
        </pc:picChg>
        <pc:picChg chg="del">
          <ac:chgData name="Ling, Gregory" userId="a8865a4c-9948-4007-9efe-c19fdfb6a2c3" providerId="ADAL" clId="{75A43F9D-276C-3E42-BB63-384B082BADC0}" dt="2023-04-30T21:53:24.056" v="1693" actId="478"/>
          <ac:picMkLst>
            <pc:docMk/>
            <pc:sldMk cId="3725712339" sldId="331"/>
            <ac:picMk id="9" creationId="{F0B5964A-DDE3-0043-9DEF-56D3CBC36141}"/>
          </ac:picMkLst>
        </pc:picChg>
        <pc:picChg chg="del">
          <ac:chgData name="Ling, Gregory" userId="a8865a4c-9948-4007-9efe-c19fdfb6a2c3" providerId="ADAL" clId="{75A43F9D-276C-3E42-BB63-384B082BADC0}" dt="2023-04-30T21:53:24.056" v="1693" actId="478"/>
          <ac:picMkLst>
            <pc:docMk/>
            <pc:sldMk cId="3725712339" sldId="331"/>
            <ac:picMk id="10" creationId="{994624AA-35A0-8368-5A68-BD8B581690E2}"/>
          </ac:picMkLst>
        </pc:picChg>
      </pc:sldChg>
      <pc:sldChg chg="addSp delSp modSp add mod ord">
        <pc:chgData name="Ling, Gregory" userId="a8865a4c-9948-4007-9efe-c19fdfb6a2c3" providerId="ADAL" clId="{75A43F9D-276C-3E42-BB63-384B082BADC0}" dt="2023-05-01T17:05:19.075" v="2951" actId="20577"/>
        <pc:sldMkLst>
          <pc:docMk/>
          <pc:sldMk cId="3612537943" sldId="332"/>
        </pc:sldMkLst>
        <pc:spChg chg="mod">
          <ac:chgData name="Ling, Gregory" userId="a8865a4c-9948-4007-9efe-c19fdfb6a2c3" providerId="ADAL" clId="{75A43F9D-276C-3E42-BB63-384B082BADC0}" dt="2023-04-30T23:15:59.302" v="2155" actId="20577"/>
          <ac:spMkLst>
            <pc:docMk/>
            <pc:sldMk cId="3612537943" sldId="332"/>
            <ac:spMk id="2" creationId="{7A4D8512-DDF7-9E9A-9475-2F92FA7CCFFE}"/>
          </ac:spMkLst>
        </pc:spChg>
        <pc:spChg chg="add del mod">
          <ac:chgData name="Ling, Gregory" userId="a8865a4c-9948-4007-9efe-c19fdfb6a2c3" providerId="ADAL" clId="{75A43F9D-276C-3E42-BB63-384B082BADC0}" dt="2023-04-30T23:14:06.910" v="1940" actId="478"/>
          <ac:spMkLst>
            <pc:docMk/>
            <pc:sldMk cId="3612537943" sldId="332"/>
            <ac:spMk id="3" creationId="{2FD146AA-AD49-A67C-3DA2-E9209C025F3E}"/>
          </ac:spMkLst>
        </pc:spChg>
        <pc:spChg chg="add mod">
          <ac:chgData name="Ling, Gregory" userId="a8865a4c-9948-4007-9efe-c19fdfb6a2c3" providerId="ADAL" clId="{75A43F9D-276C-3E42-BB63-384B082BADC0}" dt="2023-05-01T17:05:19.075" v="2951" actId="20577"/>
          <ac:spMkLst>
            <pc:docMk/>
            <pc:sldMk cId="3612537943" sldId="332"/>
            <ac:spMk id="3" creationId="{48DF9B9F-9E1E-35F6-35B9-EF7A071A5FF6}"/>
          </ac:spMkLst>
        </pc:spChg>
        <pc:spChg chg="add del mod">
          <ac:chgData name="Ling, Gregory" userId="a8865a4c-9948-4007-9efe-c19fdfb6a2c3" providerId="ADAL" clId="{75A43F9D-276C-3E42-BB63-384B082BADC0}" dt="2023-04-30T23:13:27.615" v="1864"/>
          <ac:spMkLst>
            <pc:docMk/>
            <pc:sldMk cId="3612537943" sldId="332"/>
            <ac:spMk id="5" creationId="{E64C128F-7E4D-93A7-3B3F-E69847B554AB}"/>
          </ac:spMkLst>
        </pc:spChg>
        <pc:spChg chg="add mod">
          <ac:chgData name="Ling, Gregory" userId="a8865a4c-9948-4007-9efe-c19fdfb6a2c3" providerId="ADAL" clId="{75A43F9D-276C-3E42-BB63-384B082BADC0}" dt="2023-04-30T23:15:45.019" v="2137" actId="1076"/>
          <ac:spMkLst>
            <pc:docMk/>
            <pc:sldMk cId="3612537943" sldId="332"/>
            <ac:spMk id="6" creationId="{7817A926-ABA0-1E30-D4E2-6F9B8EC7480D}"/>
          </ac:spMkLst>
        </pc:spChg>
        <pc:spChg chg="add mod">
          <ac:chgData name="Ling, Gregory" userId="a8865a4c-9948-4007-9efe-c19fdfb6a2c3" providerId="ADAL" clId="{75A43F9D-276C-3E42-BB63-384B082BADC0}" dt="2023-04-30T23:15:28.526" v="2133" actId="1076"/>
          <ac:spMkLst>
            <pc:docMk/>
            <pc:sldMk cId="3612537943" sldId="332"/>
            <ac:spMk id="7" creationId="{59AE870D-98A2-13E8-B30B-312D7064DDF0}"/>
          </ac:spMkLst>
        </pc:spChg>
        <pc:spChg chg="add mod">
          <ac:chgData name="Ling, Gregory" userId="a8865a4c-9948-4007-9efe-c19fdfb6a2c3" providerId="ADAL" clId="{75A43F9D-276C-3E42-BB63-384B082BADC0}" dt="2023-04-30T23:15:31.985" v="2134" actId="1076"/>
          <ac:spMkLst>
            <pc:docMk/>
            <pc:sldMk cId="3612537943" sldId="332"/>
            <ac:spMk id="8" creationId="{5494005E-7ABF-52A1-F4F9-7193D27B2C10}"/>
          </ac:spMkLst>
        </pc:spChg>
        <pc:spChg chg="add mod">
          <ac:chgData name="Ling, Gregory" userId="a8865a4c-9948-4007-9efe-c19fdfb6a2c3" providerId="ADAL" clId="{75A43F9D-276C-3E42-BB63-384B082BADC0}" dt="2023-04-30T23:15:36.765" v="2135" actId="1076"/>
          <ac:spMkLst>
            <pc:docMk/>
            <pc:sldMk cId="3612537943" sldId="332"/>
            <ac:spMk id="9" creationId="{BD091FF3-D8D6-2D94-3964-AE10444A285C}"/>
          </ac:spMkLst>
        </pc:spChg>
        <pc:spChg chg="add mod">
          <ac:chgData name="Ling, Gregory" userId="a8865a4c-9948-4007-9efe-c19fdfb6a2c3" providerId="ADAL" clId="{75A43F9D-276C-3E42-BB63-384B082BADC0}" dt="2023-04-30T23:15:38.694" v="2136" actId="1076"/>
          <ac:spMkLst>
            <pc:docMk/>
            <pc:sldMk cId="3612537943" sldId="332"/>
            <ac:spMk id="10" creationId="{746D6080-54BB-B48E-14DC-CAF5247B1F49}"/>
          </ac:spMkLst>
        </pc:spChg>
        <pc:spChg chg="del">
          <ac:chgData name="Ling, Gregory" userId="a8865a4c-9948-4007-9efe-c19fdfb6a2c3" providerId="ADAL" clId="{75A43F9D-276C-3E42-BB63-384B082BADC0}" dt="2023-04-30T23:13:19.173" v="1846" actId="478"/>
          <ac:spMkLst>
            <pc:docMk/>
            <pc:sldMk cId="3612537943" sldId="332"/>
            <ac:spMk id="19" creationId="{9E91735E-AAAB-8CEA-7D0D-C43549A0EDCC}"/>
          </ac:spMkLst>
        </pc:spChg>
        <pc:spChg chg="del mod">
          <ac:chgData name="Ling, Gregory" userId="a8865a4c-9948-4007-9efe-c19fdfb6a2c3" providerId="ADAL" clId="{75A43F9D-276C-3E42-BB63-384B082BADC0}" dt="2023-04-30T23:14:06.910" v="1940" actId="478"/>
          <ac:spMkLst>
            <pc:docMk/>
            <pc:sldMk cId="3612537943" sldId="332"/>
            <ac:spMk id="22" creationId="{63C30A26-7CA0-FC15-E80D-C7A65010B958}"/>
          </ac:spMkLst>
        </pc:spChg>
        <pc:spChg chg="del">
          <ac:chgData name="Ling, Gregory" userId="a8865a4c-9948-4007-9efe-c19fdfb6a2c3" providerId="ADAL" clId="{75A43F9D-276C-3E42-BB63-384B082BADC0}" dt="2023-04-30T23:15:09.317" v="2087" actId="478"/>
          <ac:spMkLst>
            <pc:docMk/>
            <pc:sldMk cId="3612537943" sldId="332"/>
            <ac:spMk id="23" creationId="{FC7C8936-C643-D844-1193-A6C59BEF8DC5}"/>
          </ac:spMkLst>
        </pc:spChg>
        <pc:spChg chg="mod">
          <ac:chgData name="Ling, Gregory" userId="a8865a4c-9948-4007-9efe-c19fdfb6a2c3" providerId="ADAL" clId="{75A43F9D-276C-3E42-BB63-384B082BADC0}" dt="2023-04-30T23:15:47.274" v="2138" actId="1076"/>
          <ac:spMkLst>
            <pc:docMk/>
            <pc:sldMk cId="3612537943" sldId="332"/>
            <ac:spMk id="24" creationId="{019ACC27-2503-E896-B7C0-B4437E38B8A0}"/>
          </ac:spMkLst>
        </pc:spChg>
      </pc:sldChg>
      <pc:sldChg chg="addSp delSp modSp add mod">
        <pc:chgData name="Ling, Gregory" userId="a8865a4c-9948-4007-9efe-c19fdfb6a2c3" providerId="ADAL" clId="{75A43F9D-276C-3E42-BB63-384B082BADC0}" dt="2023-05-01T17:05:47.077" v="2982"/>
        <pc:sldMkLst>
          <pc:docMk/>
          <pc:sldMk cId="3961598258" sldId="333"/>
        </pc:sldMkLst>
        <pc:spChg chg="mod">
          <ac:chgData name="Ling, Gregory" userId="a8865a4c-9948-4007-9efe-c19fdfb6a2c3" providerId="ADAL" clId="{75A43F9D-276C-3E42-BB63-384B082BADC0}" dt="2023-05-01T15:39:57.187" v="2217" actId="20577"/>
          <ac:spMkLst>
            <pc:docMk/>
            <pc:sldMk cId="3961598258" sldId="333"/>
            <ac:spMk id="2" creationId="{7A4D8512-DDF7-9E9A-9475-2F92FA7CCFFE}"/>
          </ac:spMkLst>
        </pc:spChg>
        <pc:spChg chg="add del mod">
          <ac:chgData name="Ling, Gregory" userId="a8865a4c-9948-4007-9efe-c19fdfb6a2c3" providerId="ADAL" clId="{75A43F9D-276C-3E42-BB63-384B082BADC0}" dt="2023-05-01T15:39:54.896" v="2203" actId="767"/>
          <ac:spMkLst>
            <pc:docMk/>
            <pc:sldMk cId="3961598258" sldId="333"/>
            <ac:spMk id="3" creationId="{8F0BEE43-2194-633D-C52D-C7FBD6BB2FB6}"/>
          </ac:spMkLst>
        </pc:spChg>
        <pc:spChg chg="add del mod">
          <ac:chgData name="Ling, Gregory" userId="a8865a4c-9948-4007-9efe-c19fdfb6a2c3" providerId="ADAL" clId="{75A43F9D-276C-3E42-BB63-384B082BADC0}" dt="2023-05-01T17:05:44.943" v="2981"/>
          <ac:spMkLst>
            <pc:docMk/>
            <pc:sldMk cId="3961598258" sldId="333"/>
            <ac:spMk id="5" creationId="{825425C1-A9AC-27C4-F42B-8436284B1AAA}"/>
          </ac:spMkLst>
        </pc:spChg>
        <pc:spChg chg="mod">
          <ac:chgData name="Ling, Gregory" userId="a8865a4c-9948-4007-9efe-c19fdfb6a2c3" providerId="ADAL" clId="{75A43F9D-276C-3E42-BB63-384B082BADC0}" dt="2023-05-01T15:42:03.471" v="2331" actId="113"/>
          <ac:spMkLst>
            <pc:docMk/>
            <pc:sldMk cId="3961598258" sldId="333"/>
            <ac:spMk id="6" creationId="{7817A926-ABA0-1E30-D4E2-6F9B8EC7480D}"/>
          </ac:spMkLst>
        </pc:spChg>
        <pc:spChg chg="mod">
          <ac:chgData name="Ling, Gregory" userId="a8865a4c-9948-4007-9efe-c19fdfb6a2c3" providerId="ADAL" clId="{75A43F9D-276C-3E42-BB63-384B082BADC0}" dt="2023-05-01T16:02:08.757" v="2507"/>
          <ac:spMkLst>
            <pc:docMk/>
            <pc:sldMk cId="3961598258" sldId="333"/>
            <ac:spMk id="7" creationId="{59AE870D-98A2-13E8-B30B-312D7064DDF0}"/>
          </ac:spMkLst>
        </pc:spChg>
        <pc:spChg chg="mod">
          <ac:chgData name="Ling, Gregory" userId="a8865a4c-9948-4007-9efe-c19fdfb6a2c3" providerId="ADAL" clId="{75A43F9D-276C-3E42-BB63-384B082BADC0}" dt="2023-05-01T15:41:42.662" v="2302" actId="20577"/>
          <ac:spMkLst>
            <pc:docMk/>
            <pc:sldMk cId="3961598258" sldId="333"/>
            <ac:spMk id="8" creationId="{5494005E-7ABF-52A1-F4F9-7193D27B2C10}"/>
          </ac:spMkLst>
        </pc:spChg>
        <pc:spChg chg="mod">
          <ac:chgData name="Ling, Gregory" userId="a8865a4c-9948-4007-9efe-c19fdfb6a2c3" providerId="ADAL" clId="{75A43F9D-276C-3E42-BB63-384B082BADC0}" dt="2023-05-01T15:42:08.757" v="2334" actId="113"/>
          <ac:spMkLst>
            <pc:docMk/>
            <pc:sldMk cId="3961598258" sldId="333"/>
            <ac:spMk id="9" creationId="{BD091FF3-D8D6-2D94-3964-AE10444A285C}"/>
          </ac:spMkLst>
        </pc:spChg>
        <pc:spChg chg="mod">
          <ac:chgData name="Ling, Gregory" userId="a8865a4c-9948-4007-9efe-c19fdfb6a2c3" providerId="ADAL" clId="{75A43F9D-276C-3E42-BB63-384B082BADC0}" dt="2023-05-01T15:41:09.576" v="2259" actId="20577"/>
          <ac:spMkLst>
            <pc:docMk/>
            <pc:sldMk cId="3961598258" sldId="333"/>
            <ac:spMk id="10" creationId="{746D6080-54BB-B48E-14DC-CAF5247B1F49}"/>
          </ac:spMkLst>
        </pc:spChg>
        <pc:spChg chg="add mod">
          <ac:chgData name="Ling, Gregory" userId="a8865a4c-9948-4007-9efe-c19fdfb6a2c3" providerId="ADAL" clId="{75A43F9D-276C-3E42-BB63-384B082BADC0}" dt="2023-05-01T17:05:47.077" v="2982"/>
          <ac:spMkLst>
            <pc:docMk/>
            <pc:sldMk cId="3961598258" sldId="333"/>
            <ac:spMk id="11" creationId="{7C572C26-C6F9-61AD-1213-0DA2210BF816}"/>
          </ac:spMkLst>
        </pc:spChg>
        <pc:spChg chg="mod">
          <ac:chgData name="Ling, Gregory" userId="a8865a4c-9948-4007-9efe-c19fdfb6a2c3" providerId="ADAL" clId="{75A43F9D-276C-3E42-BB63-384B082BADC0}" dt="2023-05-01T15:41:52.796" v="2315" actId="20577"/>
          <ac:spMkLst>
            <pc:docMk/>
            <pc:sldMk cId="3961598258" sldId="333"/>
            <ac:spMk id="24" creationId="{019ACC27-2503-E896-B7C0-B4437E38B8A0}"/>
          </ac:spMkLst>
        </pc:spChg>
      </pc:sldChg>
      <pc:sldChg chg="new del">
        <pc:chgData name="Ling, Gregory" userId="a8865a4c-9948-4007-9efe-c19fdfb6a2c3" providerId="ADAL" clId="{75A43F9D-276C-3E42-BB63-384B082BADC0}" dt="2023-05-01T17:05:05.184" v="2941" actId="2696"/>
        <pc:sldMkLst>
          <pc:docMk/>
          <pc:sldMk cId="159934952" sldId="334"/>
        </pc:sldMkLst>
      </pc:sldChg>
      <pc:sldChg chg="add del">
        <pc:chgData name="Ling, Gregory" userId="a8865a4c-9948-4007-9efe-c19fdfb6a2c3" providerId="ADAL" clId="{75A43F9D-276C-3E42-BB63-384B082BADC0}" dt="2023-05-01T15:42:04.358" v="2333"/>
        <pc:sldMkLst>
          <pc:docMk/>
          <pc:sldMk cId="1121603975" sldId="334"/>
        </pc:sldMkLst>
      </pc:sldChg>
      <pc:sldMasterChg chg="modSldLayout">
        <pc:chgData name="Ling, Gregory" userId="a8865a4c-9948-4007-9efe-c19fdfb6a2c3" providerId="ADAL" clId="{75A43F9D-276C-3E42-BB63-384B082BADC0}" dt="2023-05-01T17:02:15.248" v="2890" actId="167"/>
        <pc:sldMasterMkLst>
          <pc:docMk/>
          <pc:sldMasterMk cId="0" sldId="2147483672"/>
        </pc:sldMasterMkLst>
        <pc:sldLayoutChg chg="addSp delSp modSp mod">
          <pc:chgData name="Ling, Gregory" userId="a8865a4c-9948-4007-9efe-c19fdfb6a2c3" providerId="ADAL" clId="{75A43F9D-276C-3E42-BB63-384B082BADC0}" dt="2023-05-01T17:02:15.248" v="2890" actId="167"/>
          <pc:sldLayoutMkLst>
            <pc:docMk/>
            <pc:sldMasterMk cId="0" sldId="2147483672"/>
            <pc:sldLayoutMk cId="0" sldId="2147483661"/>
          </pc:sldLayoutMkLst>
          <pc:spChg chg="add mod">
            <ac:chgData name="Ling, Gregory" userId="a8865a4c-9948-4007-9efe-c19fdfb6a2c3" providerId="ADAL" clId="{75A43F9D-276C-3E42-BB63-384B082BADC0}" dt="2023-04-25T19:39:36.931" v="47"/>
            <ac:spMkLst>
              <pc:docMk/>
              <pc:sldMasterMk cId="0" sldId="2147483672"/>
              <pc:sldLayoutMk cId="0" sldId="2147483661"/>
              <ac:spMk id="2" creationId="{144AD9D4-B0D6-207E-0A9A-59B55506B1EE}"/>
            </ac:spMkLst>
          </pc:spChg>
          <pc:spChg chg="add del mod">
            <ac:chgData name="Ling, Gregory" userId="a8865a4c-9948-4007-9efe-c19fdfb6a2c3" providerId="ADAL" clId="{75A43F9D-276C-3E42-BB63-384B082BADC0}" dt="2023-04-29T20:05:14.841" v="289" actId="478"/>
            <ac:spMkLst>
              <pc:docMk/>
              <pc:sldMasterMk cId="0" sldId="2147483672"/>
              <pc:sldLayoutMk cId="0" sldId="2147483661"/>
              <ac:spMk id="3" creationId="{6DAD2163-35D0-7687-D2C0-2458C8AE0041}"/>
            </ac:spMkLst>
          </pc:spChg>
          <pc:spChg chg="add mod">
            <ac:chgData name="Ling, Gregory" userId="a8865a4c-9948-4007-9efe-c19fdfb6a2c3" providerId="ADAL" clId="{75A43F9D-276C-3E42-BB63-384B082BADC0}" dt="2023-05-01T17:02:15.248" v="2890" actId="167"/>
            <ac:spMkLst>
              <pc:docMk/>
              <pc:sldMasterMk cId="0" sldId="2147483672"/>
              <pc:sldLayoutMk cId="0" sldId="2147483661"/>
              <ac:spMk id="3" creationId="{70B8EE41-305E-1835-A73A-41AD1D7F1A0D}"/>
            </ac:spMkLst>
          </pc:spChg>
          <pc:spChg chg="add del mod">
            <ac:chgData name="Ling, Gregory" userId="a8865a4c-9948-4007-9efe-c19fdfb6a2c3" providerId="ADAL" clId="{75A43F9D-276C-3E42-BB63-384B082BADC0}" dt="2023-05-01T17:01:11.658" v="2861" actId="478"/>
            <ac:spMkLst>
              <pc:docMk/>
              <pc:sldMasterMk cId="0" sldId="2147483672"/>
              <pc:sldLayoutMk cId="0" sldId="2147483661"/>
              <ac:spMk id="4" creationId="{20AADE7D-CC15-0E67-E237-45F64A870D65}"/>
            </ac:spMkLst>
          </pc:spChg>
          <pc:spChg chg="add del mod">
            <ac:chgData name="Ling, Gregory" userId="a8865a4c-9948-4007-9efe-c19fdfb6a2c3" providerId="ADAL" clId="{75A43F9D-276C-3E42-BB63-384B082BADC0}" dt="2023-04-25T19:49:37.144" v="160" actId="478"/>
            <ac:spMkLst>
              <pc:docMk/>
              <pc:sldMasterMk cId="0" sldId="2147483672"/>
              <pc:sldLayoutMk cId="0" sldId="2147483661"/>
              <ac:spMk id="4" creationId="{AA7B25BA-A026-66D4-FF0D-01C739BCC533}"/>
            </ac:spMkLst>
          </pc:spChg>
          <pc:spChg chg="add del mod">
            <ac:chgData name="Ling, Gregory" userId="a8865a4c-9948-4007-9efe-c19fdfb6a2c3" providerId="ADAL" clId="{75A43F9D-276C-3E42-BB63-384B082BADC0}" dt="2023-04-25T19:55:16.805" v="167"/>
            <ac:spMkLst>
              <pc:docMk/>
              <pc:sldMasterMk cId="0" sldId="2147483672"/>
              <pc:sldLayoutMk cId="0" sldId="2147483661"/>
              <ac:spMk id="4" creationId="{B76F9E84-DF9B-3905-563C-AB49C0B4FDB9}"/>
            </ac:spMkLst>
          </pc:spChg>
          <pc:spChg chg="add del">
            <ac:chgData name="Ling, Gregory" userId="a8865a4c-9948-4007-9efe-c19fdfb6a2c3" providerId="ADAL" clId="{75A43F9D-276C-3E42-BB63-384B082BADC0}" dt="2023-04-25T19:55:23.710" v="169" actId="11529"/>
            <ac:spMkLst>
              <pc:docMk/>
              <pc:sldMasterMk cId="0" sldId="2147483672"/>
              <pc:sldLayoutMk cId="0" sldId="2147483661"/>
              <ac:spMk id="5" creationId="{7B3278C8-161D-3DD5-C15C-062D424E1747}"/>
            </ac:spMkLst>
          </pc:spChg>
          <pc:spChg chg="add del">
            <ac:chgData name="Ling, Gregory" userId="a8865a4c-9948-4007-9efe-c19fdfb6a2c3" providerId="ADAL" clId="{75A43F9D-276C-3E42-BB63-384B082BADC0}" dt="2023-05-01T17:00:49.258" v="2842" actId="11529"/>
            <ac:spMkLst>
              <pc:docMk/>
              <pc:sldMasterMk cId="0" sldId="2147483672"/>
              <pc:sldLayoutMk cId="0" sldId="2147483661"/>
              <ac:spMk id="5" creationId="{805DB7AD-B150-9E07-1CB5-DE8FCE29BC64}"/>
            </ac:spMkLst>
          </pc:spChg>
          <pc:spChg chg="add del mod">
            <ac:chgData name="Ling, Gregory" userId="a8865a4c-9948-4007-9efe-c19fdfb6a2c3" providerId="ADAL" clId="{75A43F9D-276C-3E42-BB63-384B082BADC0}" dt="2023-04-25T19:45:34.149" v="139" actId="478"/>
            <ac:spMkLst>
              <pc:docMk/>
              <pc:sldMasterMk cId="0" sldId="2147483672"/>
              <pc:sldLayoutMk cId="0" sldId="2147483661"/>
              <ac:spMk id="5" creationId="{D9750577-B43D-0301-F666-CABF674338E1}"/>
            </ac:spMkLst>
          </pc:spChg>
          <pc:spChg chg="add mod">
            <ac:chgData name="Ling, Gregory" userId="a8865a4c-9948-4007-9efe-c19fdfb6a2c3" providerId="ADAL" clId="{75A43F9D-276C-3E42-BB63-384B082BADC0}" dt="2023-05-01T17:02:06.271" v="2889" actId="20577"/>
            <ac:spMkLst>
              <pc:docMk/>
              <pc:sldMasterMk cId="0" sldId="2147483672"/>
              <pc:sldLayoutMk cId="0" sldId="2147483661"/>
              <ac:spMk id="6" creationId="{170E7440-7065-A1A7-74AD-59D2974DA6EE}"/>
            </ac:spMkLst>
          </pc:spChg>
          <pc:spChg chg="add del mod">
            <ac:chgData name="Ling, Gregory" userId="a8865a4c-9948-4007-9efe-c19fdfb6a2c3" providerId="ADAL" clId="{75A43F9D-276C-3E42-BB63-384B082BADC0}" dt="2023-04-25T19:44:25.681" v="117"/>
            <ac:spMkLst>
              <pc:docMk/>
              <pc:sldMasterMk cId="0" sldId="2147483672"/>
              <pc:sldLayoutMk cId="0" sldId="2147483661"/>
              <ac:spMk id="6" creationId="{8D1B493B-BBE6-F391-D7F7-ECA047F56E69}"/>
            </ac:spMkLst>
          </pc:spChg>
          <pc:spChg chg="add del mod">
            <ac:chgData name="Ling, Gregory" userId="a8865a4c-9948-4007-9efe-c19fdfb6a2c3" providerId="ADAL" clId="{75A43F9D-276C-3E42-BB63-384B082BADC0}" dt="2023-04-25T19:55:25.086" v="170" actId="478"/>
            <ac:spMkLst>
              <pc:docMk/>
              <pc:sldMasterMk cId="0" sldId="2147483672"/>
              <pc:sldLayoutMk cId="0" sldId="2147483661"/>
              <ac:spMk id="6" creationId="{DE547581-95A4-4679-233E-05DBD74C4C5E}"/>
            </ac:spMkLst>
          </pc:spChg>
          <pc:spChg chg="add del mod">
            <ac:chgData name="Ling, Gregory" userId="a8865a4c-9948-4007-9efe-c19fdfb6a2c3" providerId="ADAL" clId="{75A43F9D-276C-3E42-BB63-384B082BADC0}" dt="2023-04-25T19:55:30.118" v="173" actId="478"/>
            <ac:spMkLst>
              <pc:docMk/>
              <pc:sldMasterMk cId="0" sldId="2147483672"/>
              <pc:sldLayoutMk cId="0" sldId="2147483661"/>
              <ac:spMk id="7" creationId="{74669862-A243-15B7-3B86-0B1C3DC5F498}"/>
            </ac:spMkLst>
          </pc:spChg>
          <pc:spChg chg="add del">
            <ac:chgData name="Ling, Gregory" userId="a8865a4c-9948-4007-9efe-c19fdfb6a2c3" providerId="ADAL" clId="{75A43F9D-276C-3E42-BB63-384B082BADC0}" dt="2023-04-25T19:44:25.326" v="116" actId="11529"/>
            <ac:spMkLst>
              <pc:docMk/>
              <pc:sldMasterMk cId="0" sldId="2147483672"/>
              <pc:sldLayoutMk cId="0" sldId="2147483661"/>
              <ac:spMk id="7" creationId="{C8C1DB16-6771-4605-AE5D-269CFC045DBC}"/>
            </ac:spMkLst>
          </pc:spChg>
          <pc:spChg chg="add del mod">
            <ac:chgData name="Ling, Gregory" userId="a8865a4c-9948-4007-9efe-c19fdfb6a2c3" providerId="ADAL" clId="{75A43F9D-276C-3E42-BB63-384B082BADC0}" dt="2023-04-25T19:44:25.326" v="116" actId="11529"/>
            <ac:spMkLst>
              <pc:docMk/>
              <pc:sldMasterMk cId="0" sldId="2147483672"/>
              <pc:sldLayoutMk cId="0" sldId="2147483661"/>
              <ac:spMk id="8" creationId="{1EEF5C58-CFE8-A07A-0370-874FC15B69CA}"/>
            </ac:spMkLst>
          </pc:spChg>
          <pc:spChg chg="add del">
            <ac:chgData name="Ling, Gregory" userId="a8865a4c-9948-4007-9efe-c19fdfb6a2c3" providerId="ADAL" clId="{75A43F9D-276C-3E42-BB63-384B082BADC0}" dt="2023-04-25T19:55:33.630" v="174" actId="11529"/>
            <ac:spMkLst>
              <pc:docMk/>
              <pc:sldMasterMk cId="0" sldId="2147483672"/>
              <pc:sldLayoutMk cId="0" sldId="2147483661"/>
              <ac:spMk id="8" creationId="{7F526EBD-E21C-D500-E48E-21421316BDCF}"/>
            </ac:spMkLst>
          </pc:spChg>
          <pc:spChg chg="add del mod">
            <ac:chgData name="Ling, Gregory" userId="a8865a4c-9948-4007-9efe-c19fdfb6a2c3" providerId="ADAL" clId="{75A43F9D-276C-3E42-BB63-384B082BADC0}" dt="2023-04-25T19:56:34.278" v="187" actId="478"/>
            <ac:spMkLst>
              <pc:docMk/>
              <pc:sldMasterMk cId="0" sldId="2147483672"/>
              <pc:sldLayoutMk cId="0" sldId="2147483661"/>
              <ac:spMk id="9" creationId="{CC846581-2EBC-DCBB-C7A0-AD217A09350E}"/>
            </ac:spMkLst>
          </pc:spChg>
          <pc:spChg chg="add del">
            <ac:chgData name="Ling, Gregory" userId="a8865a4c-9948-4007-9efe-c19fdfb6a2c3" providerId="ADAL" clId="{75A43F9D-276C-3E42-BB63-384B082BADC0}" dt="2023-04-25T19:44:57.856" v="130" actId="11529"/>
            <ac:spMkLst>
              <pc:docMk/>
              <pc:sldMasterMk cId="0" sldId="2147483672"/>
              <pc:sldLayoutMk cId="0" sldId="2147483661"/>
              <ac:spMk id="9" creationId="{DAF95EFC-E1D6-4D3D-2267-71AA13B7AF11}"/>
            </ac:spMkLst>
          </pc:spChg>
          <pc:spChg chg="add del">
            <ac:chgData name="Ling, Gregory" userId="a8865a4c-9948-4007-9efe-c19fdfb6a2c3" providerId="ADAL" clId="{75A43F9D-276C-3E42-BB63-384B082BADC0}" dt="2023-04-25T19:56:41.229" v="188" actId="11529"/>
            <ac:spMkLst>
              <pc:docMk/>
              <pc:sldMasterMk cId="0" sldId="2147483672"/>
              <pc:sldLayoutMk cId="0" sldId="2147483661"/>
              <ac:spMk id="10" creationId="{3142A8D8-C074-AFE3-C789-66E35E7C33C2}"/>
            </ac:spMkLst>
          </pc:spChg>
          <pc:spChg chg="add del mod">
            <ac:chgData name="Ling, Gregory" userId="a8865a4c-9948-4007-9efe-c19fdfb6a2c3" providerId="ADAL" clId="{75A43F9D-276C-3E42-BB63-384B082BADC0}" dt="2023-04-25T19:44:57.856" v="130" actId="11529"/>
            <ac:spMkLst>
              <pc:docMk/>
              <pc:sldMasterMk cId="0" sldId="2147483672"/>
              <pc:sldLayoutMk cId="0" sldId="2147483661"/>
              <ac:spMk id="10" creationId="{883C3D90-E6FF-44DB-1DBF-0D201FFB0933}"/>
            </ac:spMkLst>
          </pc:spChg>
          <pc:spChg chg="add mod">
            <ac:chgData name="Ling, Gregory" userId="a8865a4c-9948-4007-9efe-c19fdfb6a2c3" providerId="ADAL" clId="{75A43F9D-276C-3E42-BB63-384B082BADC0}" dt="2023-04-25T19:59:28.154" v="282" actId="20577"/>
            <ac:spMkLst>
              <pc:docMk/>
              <pc:sldMasterMk cId="0" sldId="2147483672"/>
              <pc:sldLayoutMk cId="0" sldId="2147483661"/>
              <ac:spMk id="11" creationId="{01B59D95-1F25-1AFB-7520-AAF8C9DB1103}"/>
            </ac:spMkLst>
          </pc:spChg>
          <pc:spChg chg="add del">
            <ac:chgData name="Ling, Gregory" userId="a8865a4c-9948-4007-9efe-c19fdfb6a2c3" providerId="ADAL" clId="{75A43F9D-276C-3E42-BB63-384B082BADC0}" dt="2023-04-25T19:47:17.881" v="144" actId="11529"/>
            <ac:spMkLst>
              <pc:docMk/>
              <pc:sldMasterMk cId="0" sldId="2147483672"/>
              <pc:sldLayoutMk cId="0" sldId="2147483661"/>
              <ac:spMk id="11" creationId="{70154D3E-A035-440C-0FD6-09F1206E410A}"/>
            </ac:spMkLst>
          </pc:spChg>
          <pc:spChg chg="add del mod">
            <ac:chgData name="Ling, Gregory" userId="a8865a4c-9948-4007-9efe-c19fdfb6a2c3" providerId="ADAL" clId="{75A43F9D-276C-3E42-BB63-384B082BADC0}" dt="2023-04-25T19:47:17.881" v="144" actId="11529"/>
            <ac:spMkLst>
              <pc:docMk/>
              <pc:sldMasterMk cId="0" sldId="2147483672"/>
              <pc:sldLayoutMk cId="0" sldId="2147483661"/>
              <ac:spMk id="12" creationId="{95F39766-A299-EE98-BE99-DF21E414507A}"/>
            </ac:spMkLst>
          </pc:spChg>
          <pc:spChg chg="add del">
            <ac:chgData name="Ling, Gregory" userId="a8865a4c-9948-4007-9efe-c19fdfb6a2c3" providerId="ADAL" clId="{75A43F9D-276C-3E42-BB63-384B082BADC0}" dt="2023-04-25T19:47:23.764" v="146" actId="11529"/>
            <ac:spMkLst>
              <pc:docMk/>
              <pc:sldMasterMk cId="0" sldId="2147483672"/>
              <pc:sldLayoutMk cId="0" sldId="2147483661"/>
              <ac:spMk id="13" creationId="{C28049D5-4DC7-022D-2385-E0572B4C1EE5}"/>
            </ac:spMkLst>
          </pc:spChg>
          <pc:spChg chg="add mod">
            <ac:chgData name="Ling, Gregory" userId="a8865a4c-9948-4007-9efe-c19fdfb6a2c3" providerId="ADAL" clId="{75A43F9D-276C-3E42-BB63-384B082BADC0}" dt="2023-04-25T20:06:37.831" v="287" actId="403"/>
            <ac:spMkLst>
              <pc:docMk/>
              <pc:sldMasterMk cId="0" sldId="2147483672"/>
              <pc:sldLayoutMk cId="0" sldId="2147483661"/>
              <ac:spMk id="14" creationId="{B686AAD5-739C-FB86-A29B-FF860EA538B2}"/>
            </ac:spMkLst>
          </pc:spChg>
          <pc:spChg chg="add del mod">
            <ac:chgData name="Ling, Gregory" userId="a8865a4c-9948-4007-9efe-c19fdfb6a2c3" providerId="ADAL" clId="{75A43F9D-276C-3E42-BB63-384B082BADC0}" dt="2023-04-25T20:06:31.228" v="285" actId="403"/>
            <ac:spMkLst>
              <pc:docMk/>
              <pc:sldMasterMk cId="0" sldId="2147483672"/>
              <pc:sldLayoutMk cId="0" sldId="2147483661"/>
              <ac:spMk id="142" creationId="{00000000-0000-0000-0000-000000000000}"/>
            </ac:spMkLst>
          </pc:spChg>
          <pc:spChg chg="del mod">
            <ac:chgData name="Ling, Gregory" userId="a8865a4c-9948-4007-9efe-c19fdfb6a2c3" providerId="ADAL" clId="{75A43F9D-276C-3E42-BB63-384B082BADC0}" dt="2023-04-25T19:49:36.013" v="159" actId="478"/>
            <ac:spMkLst>
              <pc:docMk/>
              <pc:sldMasterMk cId="0" sldId="2147483672"/>
              <pc:sldLayoutMk cId="0" sldId="2147483661"/>
              <ac:spMk id="143" creationId="{00000000-0000-0000-0000-000000000000}"/>
            </ac:spMkLst>
          </pc:spChg>
          <pc:spChg chg="del">
            <ac:chgData name="Ling, Gregory" userId="a8865a4c-9948-4007-9efe-c19fdfb6a2c3" providerId="ADAL" clId="{75A43F9D-276C-3E42-BB63-384B082BADC0}" dt="2023-04-25T19:39:36.583" v="46" actId="478"/>
            <ac:spMkLst>
              <pc:docMk/>
              <pc:sldMasterMk cId="0" sldId="2147483672"/>
              <pc:sldLayoutMk cId="0" sldId="2147483661"/>
              <ac:spMk id="144" creationId="{00000000-0000-0000-0000-000000000000}"/>
            </ac:spMkLst>
          </pc:spChg>
        </pc:sldLayoutChg>
        <pc:sldLayoutChg chg="delSp mod">
          <pc:chgData name="Ling, Gregory" userId="a8865a4c-9948-4007-9efe-c19fdfb6a2c3" providerId="ADAL" clId="{75A43F9D-276C-3E42-BB63-384B082BADC0}" dt="2023-04-25T19:39:08.273" v="44" actId="478"/>
          <pc:sldLayoutMkLst>
            <pc:docMk/>
            <pc:sldMasterMk cId="0" sldId="2147483672"/>
            <pc:sldLayoutMk cId="0" sldId="2147483667"/>
          </pc:sldLayoutMkLst>
          <pc:spChg chg="del">
            <ac:chgData name="Ling, Gregory" userId="a8865a4c-9948-4007-9efe-c19fdfb6a2c3" providerId="ADAL" clId="{75A43F9D-276C-3E42-BB63-384B082BADC0}" dt="2023-04-25T19:39:08.273" v="44" actId="478"/>
            <ac:spMkLst>
              <pc:docMk/>
              <pc:sldMasterMk cId="0" sldId="2147483672"/>
              <pc:sldLayoutMk cId="0" sldId="2147483667"/>
              <ac:spMk id="168" creationId="{00000000-0000-0000-0000-000000000000}"/>
            </ac:spMkLst>
          </pc:spChg>
        </pc:sldLayoutChg>
        <pc:sldLayoutChg chg="delSp mod">
          <pc:chgData name="Ling, Gregory" userId="a8865a4c-9948-4007-9efe-c19fdfb6a2c3" providerId="ADAL" clId="{75A43F9D-276C-3E42-BB63-384B082BADC0}" dt="2023-04-25T19:39:10.770" v="45" actId="478"/>
          <pc:sldLayoutMkLst>
            <pc:docMk/>
            <pc:sldMasterMk cId="0" sldId="2147483672"/>
            <pc:sldLayoutMk cId="0" sldId="2147483668"/>
          </pc:sldLayoutMkLst>
          <pc:spChg chg="del">
            <ac:chgData name="Ling, Gregory" userId="a8865a4c-9948-4007-9efe-c19fdfb6a2c3" providerId="ADAL" clId="{75A43F9D-276C-3E42-BB63-384B082BADC0}" dt="2023-04-25T19:39:10.770" v="45" actId="478"/>
            <ac:spMkLst>
              <pc:docMk/>
              <pc:sldMasterMk cId="0" sldId="2147483672"/>
              <pc:sldLayoutMk cId="0" sldId="2147483668"/>
              <ac:spMk id="172" creationId="{00000000-0000-0000-0000-000000000000}"/>
            </ac:spMkLst>
          </pc:spChg>
        </pc:sldLayoutChg>
        <pc:sldLayoutChg chg="addSp delSp modSp mod">
          <pc:chgData name="Ling, Gregory" userId="a8865a4c-9948-4007-9efe-c19fdfb6a2c3" providerId="ADAL" clId="{75A43F9D-276C-3E42-BB63-384B082BADC0}" dt="2023-04-25T19:39:04.024" v="43" actId="478"/>
          <pc:sldLayoutMkLst>
            <pc:docMk/>
            <pc:sldMasterMk cId="0" sldId="2147483672"/>
            <pc:sldLayoutMk cId="0" sldId="2147483669"/>
          </pc:sldLayoutMkLst>
          <pc:spChg chg="add mod">
            <ac:chgData name="Ling, Gregory" userId="a8865a4c-9948-4007-9efe-c19fdfb6a2c3" providerId="ADAL" clId="{75A43F9D-276C-3E42-BB63-384B082BADC0}" dt="2023-04-25T19:39:00.990" v="42"/>
            <ac:spMkLst>
              <pc:docMk/>
              <pc:sldMasterMk cId="0" sldId="2147483672"/>
              <pc:sldLayoutMk cId="0" sldId="2147483669"/>
              <ac:spMk id="2" creationId="{1ABF3B9B-53F6-0845-11BA-0A7D7222BB56}"/>
            </ac:spMkLst>
          </pc:spChg>
          <pc:spChg chg="del">
            <ac:chgData name="Ling, Gregory" userId="a8865a4c-9948-4007-9efe-c19fdfb6a2c3" providerId="ADAL" clId="{75A43F9D-276C-3E42-BB63-384B082BADC0}" dt="2023-04-25T19:39:04.024" v="43" actId="478"/>
            <ac:spMkLst>
              <pc:docMk/>
              <pc:sldMasterMk cId="0" sldId="2147483672"/>
              <pc:sldLayoutMk cId="0" sldId="2147483669"/>
              <ac:spMk id="174" creationId="{00000000-0000-0000-0000-000000000000}"/>
            </ac:spMkLst>
          </pc:spChg>
        </pc:sldLayoutChg>
        <pc:sldLayoutChg chg="addSp delSp modSp mod">
          <pc:chgData name="Ling, Gregory" userId="a8865a4c-9948-4007-9efe-c19fdfb6a2c3" providerId="ADAL" clId="{75A43F9D-276C-3E42-BB63-384B082BADC0}" dt="2023-04-25T19:50:32.455" v="164"/>
          <pc:sldLayoutMkLst>
            <pc:docMk/>
            <pc:sldMasterMk cId="0" sldId="2147483672"/>
            <pc:sldLayoutMk cId="0" sldId="2147483670"/>
          </pc:sldLayoutMkLst>
          <pc:spChg chg="add del mod">
            <ac:chgData name="Ling, Gregory" userId="a8865a4c-9948-4007-9efe-c19fdfb6a2c3" providerId="ADAL" clId="{75A43F9D-276C-3E42-BB63-384B082BADC0}" dt="2023-04-25T19:35:09.568" v="12" actId="478"/>
            <ac:spMkLst>
              <pc:docMk/>
              <pc:sldMasterMk cId="0" sldId="2147483672"/>
              <pc:sldLayoutMk cId="0" sldId="2147483670"/>
              <ac:spMk id="2" creationId="{A70FAA25-13B4-5BCD-0FA4-9ED628527833}"/>
            </ac:spMkLst>
          </pc:spChg>
          <pc:spChg chg="add mod">
            <ac:chgData name="Ling, Gregory" userId="a8865a4c-9948-4007-9efe-c19fdfb6a2c3" providerId="ADAL" clId="{75A43F9D-276C-3E42-BB63-384B082BADC0}" dt="2023-04-25T19:38:42.693" v="41" actId="1076"/>
            <ac:spMkLst>
              <pc:docMk/>
              <pc:sldMasterMk cId="0" sldId="2147483672"/>
              <pc:sldLayoutMk cId="0" sldId="2147483670"/>
              <ac:spMk id="3" creationId="{0AF56B9A-14D8-4778-9D3B-75A314861F56}"/>
            </ac:spMkLst>
          </pc:spChg>
          <pc:spChg chg="add del mod">
            <ac:chgData name="Ling, Gregory" userId="a8865a4c-9948-4007-9efe-c19fdfb6a2c3" providerId="ADAL" clId="{75A43F9D-276C-3E42-BB63-384B082BADC0}" dt="2023-04-25T19:35:57.658" v="27" actId="478"/>
            <ac:spMkLst>
              <pc:docMk/>
              <pc:sldMasterMk cId="0" sldId="2147483672"/>
              <pc:sldLayoutMk cId="0" sldId="2147483670"/>
              <ac:spMk id="3" creationId="{A4C6655F-A4C5-63F0-0039-E52B27F25496}"/>
            </ac:spMkLst>
          </pc:spChg>
          <pc:spChg chg="add del">
            <ac:chgData name="Ling, Gregory" userId="a8865a4c-9948-4007-9efe-c19fdfb6a2c3" providerId="ADAL" clId="{75A43F9D-276C-3E42-BB63-384B082BADC0}" dt="2023-04-25T19:34:07.401" v="1" actId="11529"/>
            <ac:spMkLst>
              <pc:docMk/>
              <pc:sldMasterMk cId="0" sldId="2147483672"/>
              <pc:sldLayoutMk cId="0" sldId="2147483670"/>
              <ac:spMk id="4" creationId="{343B9607-D5E6-78D3-EAD7-8C29AAB84BAD}"/>
            </ac:spMkLst>
          </pc:spChg>
          <pc:spChg chg="add mod">
            <ac:chgData name="Ling, Gregory" userId="a8865a4c-9948-4007-9efe-c19fdfb6a2c3" providerId="ADAL" clId="{75A43F9D-276C-3E42-BB63-384B082BADC0}" dt="2023-04-25T19:35:07.464" v="11" actId="1076"/>
            <ac:spMkLst>
              <pc:docMk/>
              <pc:sldMasterMk cId="0" sldId="2147483672"/>
              <pc:sldLayoutMk cId="0" sldId="2147483670"/>
              <ac:spMk id="5" creationId="{FDBB4A6C-8814-867C-C111-75DA7999DBE4}"/>
            </ac:spMkLst>
          </pc:spChg>
          <pc:spChg chg="add del">
            <ac:chgData name="Ling, Gregory" userId="a8865a4c-9948-4007-9efe-c19fdfb6a2c3" providerId="ADAL" clId="{75A43F9D-276C-3E42-BB63-384B082BADC0}" dt="2023-04-25T19:35:28.650" v="16" actId="11529"/>
            <ac:spMkLst>
              <pc:docMk/>
              <pc:sldMasterMk cId="0" sldId="2147483672"/>
              <pc:sldLayoutMk cId="0" sldId="2147483670"/>
              <ac:spMk id="6" creationId="{4BAD2881-CEFB-D4B2-5D50-E351B79D0293}"/>
            </ac:spMkLst>
          </pc:spChg>
          <pc:spChg chg="add mod">
            <ac:chgData name="Ling, Gregory" userId="a8865a4c-9948-4007-9efe-c19fdfb6a2c3" providerId="ADAL" clId="{75A43F9D-276C-3E42-BB63-384B082BADC0}" dt="2023-04-25T19:35:59.873" v="28" actId="14100"/>
            <ac:spMkLst>
              <pc:docMk/>
              <pc:sldMasterMk cId="0" sldId="2147483672"/>
              <pc:sldLayoutMk cId="0" sldId="2147483670"/>
              <ac:spMk id="7" creationId="{4079D46C-EC90-800A-C2D0-A0EFFD4BB1B9}"/>
            </ac:spMkLst>
          </pc:spChg>
          <pc:spChg chg="del">
            <ac:chgData name="Ling, Gregory" userId="a8865a4c-9948-4007-9efe-c19fdfb6a2c3" providerId="ADAL" clId="{75A43F9D-276C-3E42-BB63-384B082BADC0}" dt="2023-04-25T19:35:12.219" v="13" actId="478"/>
            <ac:spMkLst>
              <pc:docMk/>
              <pc:sldMasterMk cId="0" sldId="2147483672"/>
              <pc:sldLayoutMk cId="0" sldId="2147483670"/>
              <ac:spMk id="198" creationId="{00000000-0000-0000-0000-000000000000}"/>
            </ac:spMkLst>
          </pc:spChg>
          <pc:spChg chg="del">
            <ac:chgData name="Ling, Gregory" userId="a8865a4c-9948-4007-9efe-c19fdfb6a2c3" providerId="ADAL" clId="{75A43F9D-276C-3E42-BB63-384B082BADC0}" dt="2023-04-25T19:35:13.695" v="14" actId="478"/>
            <ac:spMkLst>
              <pc:docMk/>
              <pc:sldMasterMk cId="0" sldId="2147483672"/>
              <pc:sldLayoutMk cId="0" sldId="2147483670"/>
              <ac:spMk id="199" creationId="{00000000-0000-0000-0000-000000000000}"/>
            </ac:spMkLst>
          </pc:spChg>
          <pc:cxnChg chg="add mod">
            <ac:chgData name="Ling, Gregory" userId="a8865a4c-9948-4007-9efe-c19fdfb6a2c3" providerId="ADAL" clId="{75A43F9D-276C-3E42-BB63-384B082BADC0}" dt="2023-04-25T19:50:32.455" v="164"/>
            <ac:cxnSpMkLst>
              <pc:docMk/>
              <pc:sldMasterMk cId="0" sldId="2147483672"/>
              <pc:sldLayoutMk cId="0" sldId="2147483670"/>
              <ac:cxnSpMk id="2" creationId="{C381E355-D2C9-0881-AE9B-CAD0159A67FB}"/>
            </ac:cxnSpMkLst>
          </pc:cxnChg>
          <pc:cxnChg chg="del">
            <ac:chgData name="Ling, Gregory" userId="a8865a4c-9948-4007-9efe-c19fdfb6a2c3" providerId="ADAL" clId="{75A43F9D-276C-3E42-BB63-384B082BADC0}" dt="2023-04-25T19:35:15.103" v="15" actId="478"/>
            <ac:cxnSpMkLst>
              <pc:docMk/>
              <pc:sldMasterMk cId="0" sldId="2147483672"/>
              <pc:sldLayoutMk cId="0" sldId="2147483670"/>
              <ac:cxnSpMk id="200" creationId="{00000000-0000-0000-0000-000000000000}"/>
            </ac:cxnSpMkLst>
          </pc:cxnChg>
        </pc:sldLayoutChg>
        <pc:sldLayoutChg chg="addSp delSp mod">
          <pc:chgData name="Ling, Gregory" userId="a8865a4c-9948-4007-9efe-c19fdfb6a2c3" providerId="ADAL" clId="{75A43F9D-276C-3E42-BB63-384B082BADC0}" dt="2023-04-25T19:37:25.964" v="33" actId="22"/>
          <pc:sldLayoutMkLst>
            <pc:docMk/>
            <pc:sldMasterMk cId="0" sldId="2147483672"/>
            <pc:sldLayoutMk cId="3892848943" sldId="2147483673"/>
          </pc:sldLayoutMkLst>
          <pc:spChg chg="add del">
            <ac:chgData name="Ling, Gregory" userId="a8865a4c-9948-4007-9efe-c19fdfb6a2c3" providerId="ADAL" clId="{75A43F9D-276C-3E42-BB63-384B082BADC0}" dt="2023-04-25T19:37:25.964" v="33" actId="22"/>
            <ac:spMkLst>
              <pc:docMk/>
              <pc:sldMasterMk cId="0" sldId="2147483672"/>
              <pc:sldLayoutMk cId="3892848943" sldId="2147483673"/>
              <ac:spMk id="3" creationId="{E06508DE-E87C-1019-8E0A-C3291EB0138E}"/>
            </ac:spMkLst>
          </pc:spChg>
        </pc:sldLayoutChg>
      </pc:sldMasterChg>
    </pc:docChg>
  </pc:docChgLst>
  <pc:docChgLst>
    <pc:chgData name="Galles, Will N" userId="S::wngalles@iastate.edu::baab4952-1140-4e13-ac04-b580ca9d6271" providerId="AD" clId="Web-{C3DCACEA-44F8-49DD-BF3B-D99E41730091}"/>
    <pc:docChg chg="modSld">
      <pc:chgData name="Galles, Will N" userId="S::wngalles@iastate.edu::baab4952-1140-4e13-ac04-b580ca9d6271" providerId="AD" clId="Web-{C3DCACEA-44F8-49DD-BF3B-D99E41730091}" dt="2023-05-02T15:57:19.585" v="33" actId="1076"/>
      <pc:docMkLst>
        <pc:docMk/>
      </pc:docMkLst>
      <pc:sldChg chg="addSp delSp modSp">
        <pc:chgData name="Galles, Will N" userId="S::wngalles@iastate.edu::baab4952-1140-4e13-ac04-b580ca9d6271" providerId="AD" clId="Web-{C3DCACEA-44F8-49DD-BF3B-D99E41730091}" dt="2023-05-02T15:57:19.585" v="33" actId="1076"/>
        <pc:sldMkLst>
          <pc:docMk/>
          <pc:sldMk cId="619986069" sldId="323"/>
        </pc:sldMkLst>
        <pc:spChg chg="mod">
          <ac:chgData name="Galles, Will N" userId="S::wngalles@iastate.edu::baab4952-1140-4e13-ac04-b580ca9d6271" providerId="AD" clId="Web-{C3DCACEA-44F8-49DD-BF3B-D99E41730091}" dt="2023-05-02T15:57:12.585" v="31" actId="1076"/>
          <ac:spMkLst>
            <pc:docMk/>
            <pc:sldMk cId="619986069" sldId="323"/>
            <ac:spMk id="5" creationId="{1A369387-E24A-D071-0808-CF36046B16CA}"/>
          </ac:spMkLst>
        </pc:spChg>
        <pc:picChg chg="mod">
          <ac:chgData name="Galles, Will N" userId="S::wngalles@iastate.edu::baab4952-1140-4e13-ac04-b580ca9d6271" providerId="AD" clId="Web-{C3DCACEA-44F8-49DD-BF3B-D99E41730091}" dt="2023-05-02T15:57:19.585" v="33" actId="1076"/>
          <ac:picMkLst>
            <pc:docMk/>
            <pc:sldMk cId="619986069" sldId="323"/>
            <ac:picMk id="3" creationId="{4DCB1C2F-CCB7-D4C6-5D2F-191662E18EA1}"/>
          </ac:picMkLst>
        </pc:picChg>
        <pc:picChg chg="add del mod">
          <ac:chgData name="Galles, Will N" userId="S::wngalles@iastate.edu::baab4952-1140-4e13-ac04-b580ca9d6271" providerId="AD" clId="Web-{C3DCACEA-44F8-49DD-BF3B-D99E41730091}" dt="2023-05-02T15:18:07.692" v="10"/>
          <ac:picMkLst>
            <pc:docMk/>
            <pc:sldMk cId="619986069" sldId="323"/>
            <ac:picMk id="6" creationId="{08A37A7B-2C1F-61CC-CDE9-D592E6CB996B}"/>
          </ac:picMkLst>
        </pc:picChg>
        <pc:picChg chg="add del mod">
          <ac:chgData name="Galles, Will N" userId="S::wngalles@iastate.edu::baab4952-1140-4e13-ac04-b580ca9d6271" providerId="AD" clId="Web-{C3DCACEA-44F8-49DD-BF3B-D99E41730091}" dt="2023-05-02T15:48:21.768" v="19"/>
          <ac:picMkLst>
            <pc:docMk/>
            <pc:sldMk cId="619986069" sldId="323"/>
            <ac:picMk id="6" creationId="{672D4CB2-2B89-3ACA-6A12-8B3ED0E246AD}"/>
          </ac:picMkLst>
        </pc:picChg>
        <pc:picChg chg="add del mod">
          <ac:chgData name="Galles, Will N" userId="S::wngalles@iastate.edu::baab4952-1140-4e13-ac04-b580ca9d6271" providerId="AD" clId="Web-{C3DCACEA-44F8-49DD-BF3B-D99E41730091}" dt="2023-05-02T15:18:12.301" v="12"/>
          <ac:picMkLst>
            <pc:docMk/>
            <pc:sldMk cId="619986069" sldId="323"/>
            <ac:picMk id="7" creationId="{CA1DA3F3-FC84-18CC-49EE-C6E8AFED4BAE}"/>
          </ac:picMkLst>
        </pc:picChg>
        <pc:picChg chg="add mod">
          <ac:chgData name="Galles, Will N" userId="S::wngalles@iastate.edu::baab4952-1140-4e13-ac04-b580ca9d6271" providerId="AD" clId="Web-{C3DCACEA-44F8-49DD-BF3B-D99E41730091}" dt="2023-05-02T15:49:05.567" v="27" actId="1076"/>
          <ac:picMkLst>
            <pc:docMk/>
            <pc:sldMk cId="619986069" sldId="323"/>
            <ac:picMk id="7" creationId="{F0C9A409-A3BD-0EF6-6025-DFDD2456E423}"/>
          </ac:picMkLst>
        </pc:picChg>
      </pc:sldChg>
    </pc:docChg>
  </pc:docChgLst>
  <pc:docChgLst>
    <pc:chgData name="Ling, Gregory" userId="S::gling@iastate.edu::a8865a4c-9948-4007-9efe-c19fdfb6a2c3" providerId="AD" clId="Web-{673425AD-2895-4D73-ABE5-DC4164C3CAE6}"/>
    <pc:docChg chg="addSld delSld modSld">
      <pc:chgData name="Ling, Gregory" userId="S::gling@iastate.edu::a8865a4c-9948-4007-9efe-c19fdfb6a2c3" providerId="AD" clId="Web-{673425AD-2895-4D73-ABE5-DC4164C3CAE6}" dt="2023-04-25T19:51:15.918" v="77"/>
      <pc:docMkLst>
        <pc:docMk/>
      </pc:docMkLst>
      <pc:sldChg chg="addSp delSp modSp mod modClrScheme chgLayout">
        <pc:chgData name="Ling, Gregory" userId="S::gling@iastate.edu::a8865a4c-9948-4007-9efe-c19fdfb6a2c3" providerId="AD" clId="Web-{673425AD-2895-4D73-ABE5-DC4164C3CAE6}" dt="2023-04-25T19:41:32.272" v="1"/>
        <pc:sldMkLst>
          <pc:docMk/>
          <pc:sldMk cId="1077625098" sldId="284"/>
        </pc:sldMkLst>
        <pc:spChg chg="add del mod ord">
          <ac:chgData name="Ling, Gregory" userId="S::gling@iastate.edu::a8865a4c-9948-4007-9efe-c19fdfb6a2c3" providerId="AD" clId="Web-{673425AD-2895-4D73-ABE5-DC4164C3CAE6}" dt="2023-04-25T19:41:32.272" v="1"/>
          <ac:spMkLst>
            <pc:docMk/>
            <pc:sldMk cId="1077625098" sldId="284"/>
            <ac:spMk id="2" creationId="{F0F67CDC-A8AD-8B4F-B519-7C93B0FD6F72}"/>
          </ac:spMkLst>
        </pc:spChg>
        <pc:spChg chg="add del mod ord">
          <ac:chgData name="Ling, Gregory" userId="S::gling@iastate.edu::a8865a4c-9948-4007-9efe-c19fdfb6a2c3" providerId="AD" clId="Web-{673425AD-2895-4D73-ABE5-DC4164C3CAE6}" dt="2023-04-25T19:41:32.272" v="1"/>
          <ac:spMkLst>
            <pc:docMk/>
            <pc:sldMk cId="1077625098" sldId="284"/>
            <ac:spMk id="3" creationId="{E83927DE-BD4C-7C53-98BB-2843704CDCB9}"/>
          </ac:spMkLst>
        </pc:spChg>
        <pc:spChg chg="mod ord">
          <ac:chgData name="Ling, Gregory" userId="S::gling@iastate.edu::a8865a4c-9948-4007-9efe-c19fdfb6a2c3" providerId="AD" clId="Web-{673425AD-2895-4D73-ABE5-DC4164C3CAE6}" dt="2023-04-25T19:41:32.272" v="1"/>
          <ac:spMkLst>
            <pc:docMk/>
            <pc:sldMk cId="1077625098" sldId="284"/>
            <ac:spMk id="224" creationId="{00000000-0000-0000-0000-000000000000}"/>
          </ac:spMkLst>
        </pc:spChg>
      </pc:sldChg>
      <pc:sldChg chg="add del">
        <pc:chgData name="Ling, Gregory" userId="S::gling@iastate.edu::a8865a4c-9948-4007-9efe-c19fdfb6a2c3" providerId="AD" clId="Web-{673425AD-2895-4D73-ABE5-DC4164C3CAE6}" dt="2023-04-25T19:51:15.918" v="77"/>
        <pc:sldMkLst>
          <pc:docMk/>
          <pc:sldMk cId="1292320395" sldId="292"/>
        </pc:sldMkLst>
      </pc:sldChg>
      <pc:sldChg chg="del">
        <pc:chgData name="Ling, Gregory" userId="S::gling@iastate.edu::a8865a4c-9948-4007-9efe-c19fdfb6a2c3" providerId="AD" clId="Web-{673425AD-2895-4D73-ABE5-DC4164C3CAE6}" dt="2023-04-25T19:50:00.759" v="74"/>
        <pc:sldMkLst>
          <pc:docMk/>
          <pc:sldMk cId="1465107208" sldId="296"/>
        </pc:sldMkLst>
      </pc:sldChg>
      <pc:sldChg chg="modSp new del">
        <pc:chgData name="Ling, Gregory" userId="S::gling@iastate.edu::a8865a4c-9948-4007-9efe-c19fdfb6a2c3" providerId="AD" clId="Web-{673425AD-2895-4D73-ABE5-DC4164C3CAE6}" dt="2023-04-25T19:41:58.726" v="16"/>
        <pc:sldMkLst>
          <pc:docMk/>
          <pc:sldMk cId="1102625765" sldId="297"/>
        </pc:sldMkLst>
        <pc:spChg chg="mod">
          <ac:chgData name="Ling, Gregory" userId="S::gling@iastate.edu::a8865a4c-9948-4007-9efe-c19fdfb6a2c3" providerId="AD" clId="Web-{673425AD-2895-4D73-ABE5-DC4164C3CAE6}" dt="2023-04-25T19:41:58.039" v="15" actId="20577"/>
          <ac:spMkLst>
            <pc:docMk/>
            <pc:sldMk cId="1102625765" sldId="297"/>
            <ac:spMk id="2" creationId="{0A6869FA-5C47-454E-4851-A7D1ABD61E2E}"/>
          </ac:spMkLst>
        </pc:spChg>
      </pc:sldChg>
      <pc:sldChg chg="modSp new del">
        <pc:chgData name="Ling, Gregory" userId="S::gling@iastate.edu::a8865a4c-9948-4007-9efe-c19fdfb6a2c3" providerId="AD" clId="Web-{673425AD-2895-4D73-ABE5-DC4164C3CAE6}" dt="2023-04-25T19:46:09.126" v="36"/>
        <pc:sldMkLst>
          <pc:docMk/>
          <pc:sldMk cId="1512781921" sldId="297"/>
        </pc:sldMkLst>
        <pc:spChg chg="mod">
          <ac:chgData name="Ling, Gregory" userId="S::gling@iastate.edu::a8865a4c-9948-4007-9efe-c19fdfb6a2c3" providerId="AD" clId="Web-{673425AD-2895-4D73-ABE5-DC4164C3CAE6}" dt="2023-04-25T19:45:43.234" v="35" actId="20577"/>
          <ac:spMkLst>
            <pc:docMk/>
            <pc:sldMk cId="1512781921" sldId="297"/>
            <ac:spMk id="2" creationId="{30BF2DEB-2186-B1FA-EF34-14BA1ECB5A4A}"/>
          </ac:spMkLst>
        </pc:spChg>
        <pc:spChg chg="mod">
          <ac:chgData name="Ling, Gregory" userId="S::gling@iastate.edu::a8865a4c-9948-4007-9efe-c19fdfb6a2c3" providerId="AD" clId="Web-{673425AD-2895-4D73-ABE5-DC4164C3CAE6}" dt="2023-04-25T19:44:03.496" v="34" actId="20577"/>
          <ac:spMkLst>
            <pc:docMk/>
            <pc:sldMk cId="1512781921" sldId="297"/>
            <ac:spMk id="3" creationId="{87F86E74-23F5-5073-564D-B9A4D23D3CD3}"/>
          </ac:spMkLst>
        </pc:spChg>
      </pc:sldChg>
      <pc:sldChg chg="new del">
        <pc:chgData name="Ling, Gregory" userId="S::gling@iastate.edu::a8865a4c-9948-4007-9efe-c19fdfb6a2c3" providerId="AD" clId="Web-{673425AD-2895-4D73-ABE5-DC4164C3CAE6}" dt="2023-04-25T19:50:00.603" v="73"/>
        <pc:sldMkLst>
          <pc:docMk/>
          <pc:sldMk cId="3961724854" sldId="297"/>
        </pc:sldMkLst>
      </pc:sldChg>
      <pc:sldChg chg="modSp new del">
        <pc:chgData name="Ling, Gregory" userId="S::gling@iastate.edu::a8865a4c-9948-4007-9efe-c19fdfb6a2c3" providerId="AD" clId="Web-{673425AD-2895-4D73-ABE5-DC4164C3CAE6}" dt="2023-04-25T19:49:55.884" v="72"/>
        <pc:sldMkLst>
          <pc:docMk/>
          <pc:sldMk cId="2443563570" sldId="298"/>
        </pc:sldMkLst>
        <pc:spChg chg="mod">
          <ac:chgData name="Ling, Gregory" userId="S::gling@iastate.edu::a8865a4c-9948-4007-9efe-c19fdfb6a2c3" providerId="AD" clId="Web-{673425AD-2895-4D73-ABE5-DC4164C3CAE6}" dt="2023-04-25T19:46:56.565" v="40" actId="20577"/>
          <ac:spMkLst>
            <pc:docMk/>
            <pc:sldMk cId="2443563570" sldId="298"/>
            <ac:spMk id="3" creationId="{84D8C700-224F-5FBA-2962-272D67B1B323}"/>
          </ac:spMkLst>
        </pc:spChg>
      </pc:sldChg>
      <pc:sldChg chg="modSp new del">
        <pc:chgData name="Ling, Gregory" userId="S::gling@iastate.edu::a8865a4c-9948-4007-9efe-c19fdfb6a2c3" providerId="AD" clId="Web-{673425AD-2895-4D73-ABE5-DC4164C3CAE6}" dt="2023-04-25T19:51:15.512" v="76"/>
        <pc:sldMkLst>
          <pc:docMk/>
          <pc:sldMk cId="1036231107" sldId="299"/>
        </pc:sldMkLst>
        <pc:spChg chg="mod">
          <ac:chgData name="Ling, Gregory" userId="S::gling@iastate.edu::a8865a4c-9948-4007-9efe-c19fdfb6a2c3" providerId="AD" clId="Web-{673425AD-2895-4D73-ABE5-DC4164C3CAE6}" dt="2023-04-25T19:48:56.444" v="50" actId="20577"/>
          <ac:spMkLst>
            <pc:docMk/>
            <pc:sldMk cId="1036231107" sldId="299"/>
            <ac:spMk id="3" creationId="{AD528084-C40D-8073-CDA9-D1925D05EEEC}"/>
          </ac:spMkLst>
        </pc:spChg>
        <pc:spChg chg="mod">
          <ac:chgData name="Ling, Gregory" userId="S::gling@iastate.edu::a8865a4c-9948-4007-9efe-c19fdfb6a2c3" providerId="AD" clId="Web-{673425AD-2895-4D73-ABE5-DC4164C3CAE6}" dt="2023-04-25T19:49:53.634" v="71" actId="20577"/>
          <ac:spMkLst>
            <pc:docMk/>
            <pc:sldMk cId="1036231107" sldId="299"/>
            <ac:spMk id="5" creationId="{E780ECB1-8B6A-F7F7-AB61-F2F3B940C0D4}"/>
          </ac:spMkLst>
        </pc:spChg>
      </pc:sldChg>
      <pc:sldChg chg="new">
        <pc:chgData name="Ling, Gregory" userId="S::gling@iastate.edu::a8865a4c-9948-4007-9efe-c19fdfb6a2c3" providerId="AD" clId="Web-{673425AD-2895-4D73-ABE5-DC4164C3CAE6}" dt="2023-04-25T19:50:58.652" v="75"/>
        <pc:sldMkLst>
          <pc:docMk/>
          <pc:sldMk cId="4160752898" sldId="300"/>
        </pc:sldMkLst>
      </pc:sldChg>
    </pc:docChg>
  </pc:docChgLst>
  <pc:docChgLst>
    <pc:chgData name="Ling, Gregory" userId="S::gling@iastate.edu::a8865a4c-9948-4007-9efe-c19fdfb6a2c3" providerId="AD" clId="Web-{2A830AAE-EA54-4E43-929F-3382DF16441F}"/>
    <pc:docChg chg="addSld delSld modSld sldOrd">
      <pc:chgData name="Ling, Gregory" userId="S::gling@iastate.edu::a8865a4c-9948-4007-9efe-c19fdfb6a2c3" providerId="AD" clId="Web-{2A830AAE-EA54-4E43-929F-3382DF16441F}" dt="2023-04-25T20:02:06.475" v="40"/>
      <pc:docMkLst>
        <pc:docMk/>
      </pc:docMkLst>
      <pc:sldChg chg="del">
        <pc:chgData name="Ling, Gregory" userId="S::gling@iastate.edu::a8865a4c-9948-4007-9efe-c19fdfb6a2c3" providerId="AD" clId="Web-{2A830AAE-EA54-4E43-929F-3382DF16441F}" dt="2023-04-25T20:00:29.906" v="11"/>
        <pc:sldMkLst>
          <pc:docMk/>
          <pc:sldMk cId="4160752898" sldId="300"/>
        </pc:sldMkLst>
      </pc:sldChg>
      <pc:sldChg chg="del">
        <pc:chgData name="Ling, Gregory" userId="S::gling@iastate.edu::a8865a4c-9948-4007-9efe-c19fdfb6a2c3" providerId="AD" clId="Web-{2A830AAE-EA54-4E43-929F-3382DF16441F}" dt="2023-04-25T19:59:40.621" v="6"/>
        <pc:sldMkLst>
          <pc:docMk/>
          <pc:sldMk cId="3325070609" sldId="301"/>
        </pc:sldMkLst>
      </pc:sldChg>
      <pc:sldChg chg="del">
        <pc:chgData name="Ling, Gregory" userId="S::gling@iastate.edu::a8865a4c-9948-4007-9efe-c19fdfb6a2c3" providerId="AD" clId="Web-{2A830AAE-EA54-4E43-929F-3382DF16441F}" dt="2023-04-25T19:59:40.621" v="5"/>
        <pc:sldMkLst>
          <pc:docMk/>
          <pc:sldMk cId="3200712041" sldId="302"/>
        </pc:sldMkLst>
      </pc:sldChg>
      <pc:sldChg chg="del">
        <pc:chgData name="Ling, Gregory" userId="S::gling@iastate.edu::a8865a4c-9948-4007-9efe-c19fdfb6a2c3" providerId="AD" clId="Web-{2A830AAE-EA54-4E43-929F-3382DF16441F}" dt="2023-04-25T19:59:40.621" v="4"/>
        <pc:sldMkLst>
          <pc:docMk/>
          <pc:sldMk cId="3233344369" sldId="303"/>
        </pc:sldMkLst>
      </pc:sldChg>
      <pc:sldChg chg="del">
        <pc:chgData name="Ling, Gregory" userId="S::gling@iastate.edu::a8865a4c-9948-4007-9efe-c19fdfb6a2c3" providerId="AD" clId="Web-{2A830AAE-EA54-4E43-929F-3382DF16441F}" dt="2023-04-25T19:59:40.621" v="3"/>
        <pc:sldMkLst>
          <pc:docMk/>
          <pc:sldMk cId="3840939547" sldId="304"/>
        </pc:sldMkLst>
      </pc:sldChg>
      <pc:sldChg chg="del">
        <pc:chgData name="Ling, Gregory" userId="S::gling@iastate.edu::a8865a4c-9948-4007-9efe-c19fdfb6a2c3" providerId="AD" clId="Web-{2A830AAE-EA54-4E43-929F-3382DF16441F}" dt="2023-04-25T19:59:40.621" v="2"/>
        <pc:sldMkLst>
          <pc:docMk/>
          <pc:sldMk cId="4131354987" sldId="305"/>
        </pc:sldMkLst>
      </pc:sldChg>
      <pc:sldChg chg="modSp new ord">
        <pc:chgData name="Ling, Gregory" userId="S::gling@iastate.edu::a8865a4c-9948-4007-9efe-c19fdfb6a2c3" providerId="AD" clId="Web-{2A830AAE-EA54-4E43-929F-3382DF16441F}" dt="2023-04-25T20:00:41.594" v="15" actId="20577"/>
        <pc:sldMkLst>
          <pc:docMk/>
          <pc:sldMk cId="3793281654" sldId="306"/>
        </pc:sldMkLst>
        <pc:spChg chg="mod">
          <ac:chgData name="Ling, Gregory" userId="S::gling@iastate.edu::a8865a4c-9948-4007-9efe-c19fdfb6a2c3" providerId="AD" clId="Web-{2A830AAE-EA54-4E43-929F-3382DF16441F}" dt="2023-04-25T20:00:41.594" v="15" actId="20577"/>
          <ac:spMkLst>
            <pc:docMk/>
            <pc:sldMk cId="3793281654" sldId="306"/>
            <ac:spMk id="2" creationId="{204E7DD6-7E56-20C8-5D17-A5C14C8453C4}"/>
          </ac:spMkLst>
        </pc:spChg>
      </pc:sldChg>
      <pc:sldChg chg="modSp new">
        <pc:chgData name="Ling, Gregory" userId="S::gling@iastate.edu::a8865a4c-9948-4007-9efe-c19fdfb6a2c3" providerId="AD" clId="Web-{2A830AAE-EA54-4E43-929F-3382DF16441F}" dt="2023-04-25T20:00:41.719" v="16" actId="20577"/>
        <pc:sldMkLst>
          <pc:docMk/>
          <pc:sldMk cId="1393578235" sldId="307"/>
        </pc:sldMkLst>
        <pc:spChg chg="mod">
          <ac:chgData name="Ling, Gregory" userId="S::gling@iastate.edu::a8865a4c-9948-4007-9efe-c19fdfb6a2c3" providerId="AD" clId="Web-{2A830AAE-EA54-4E43-929F-3382DF16441F}" dt="2023-04-25T20:00:41.719" v="16" actId="20577"/>
          <ac:spMkLst>
            <pc:docMk/>
            <pc:sldMk cId="1393578235" sldId="307"/>
            <ac:spMk id="2" creationId="{7A4D8512-DDF7-9E9A-9475-2F92FA7CCFFE}"/>
          </ac:spMkLst>
        </pc:spChg>
      </pc:sldChg>
      <pc:sldChg chg="modSp new">
        <pc:chgData name="Ling, Gregory" userId="S::gling@iastate.edu::a8865a4c-9948-4007-9efe-c19fdfb6a2c3" providerId="AD" clId="Web-{2A830AAE-EA54-4E43-929F-3382DF16441F}" dt="2023-04-25T20:00:44.125" v="23" actId="20577"/>
        <pc:sldMkLst>
          <pc:docMk/>
          <pc:sldMk cId="1081180976" sldId="308"/>
        </pc:sldMkLst>
        <pc:spChg chg="mod">
          <ac:chgData name="Ling, Gregory" userId="S::gling@iastate.edu::a8865a4c-9948-4007-9efe-c19fdfb6a2c3" providerId="AD" clId="Web-{2A830AAE-EA54-4E43-929F-3382DF16441F}" dt="2023-04-25T20:00:44.125" v="23" actId="20577"/>
          <ac:spMkLst>
            <pc:docMk/>
            <pc:sldMk cId="1081180976" sldId="308"/>
            <ac:spMk id="2" creationId="{85334DC4-A16D-3191-7AB6-E77EE5266D6B}"/>
          </ac:spMkLst>
        </pc:spChg>
      </pc:sldChg>
      <pc:sldChg chg="modSp new">
        <pc:chgData name="Ling, Gregory" userId="S::gling@iastate.edu::a8865a4c-9948-4007-9efe-c19fdfb6a2c3" providerId="AD" clId="Web-{2A830AAE-EA54-4E43-929F-3382DF16441F}" dt="2023-04-25T20:00:47.376" v="27" actId="20577"/>
        <pc:sldMkLst>
          <pc:docMk/>
          <pc:sldMk cId="2359395319" sldId="309"/>
        </pc:sldMkLst>
        <pc:spChg chg="mod">
          <ac:chgData name="Ling, Gregory" userId="S::gling@iastate.edu::a8865a4c-9948-4007-9efe-c19fdfb6a2c3" providerId="AD" clId="Web-{2A830AAE-EA54-4E43-929F-3382DF16441F}" dt="2023-04-25T20:00:47.376" v="27" actId="20577"/>
          <ac:spMkLst>
            <pc:docMk/>
            <pc:sldMk cId="2359395319" sldId="309"/>
            <ac:spMk id="2" creationId="{271C567C-E969-2853-B6E3-8429D197A3A4}"/>
          </ac:spMkLst>
        </pc:spChg>
      </pc:sldChg>
      <pc:sldChg chg="modSp new">
        <pc:chgData name="Ling, Gregory" userId="S::gling@iastate.edu::a8865a4c-9948-4007-9efe-c19fdfb6a2c3" providerId="AD" clId="Web-{2A830AAE-EA54-4E43-929F-3382DF16441F}" dt="2023-04-25T20:00:51.063" v="38" actId="20577"/>
        <pc:sldMkLst>
          <pc:docMk/>
          <pc:sldMk cId="3997254568" sldId="310"/>
        </pc:sldMkLst>
        <pc:spChg chg="mod">
          <ac:chgData name="Ling, Gregory" userId="S::gling@iastate.edu::a8865a4c-9948-4007-9efe-c19fdfb6a2c3" providerId="AD" clId="Web-{2A830AAE-EA54-4E43-929F-3382DF16441F}" dt="2023-04-25T20:00:51.063" v="38" actId="20577"/>
          <ac:spMkLst>
            <pc:docMk/>
            <pc:sldMk cId="3997254568" sldId="310"/>
            <ac:spMk id="2" creationId="{88421C3E-03E9-FF20-DBF5-C49E605459A2}"/>
          </ac:spMkLst>
        </pc:spChg>
      </pc:sldChg>
      <pc:sldChg chg="add del replId">
        <pc:chgData name="Ling, Gregory" userId="S::gling@iastate.edu::a8865a4c-9948-4007-9efe-c19fdfb6a2c3" providerId="AD" clId="Web-{2A830AAE-EA54-4E43-929F-3382DF16441F}" dt="2023-04-25T20:02:06.475" v="40"/>
        <pc:sldMkLst>
          <pc:docMk/>
          <pc:sldMk cId="2309501866" sldId="311"/>
        </pc:sldMkLst>
      </pc:sldChg>
    </pc:docChg>
  </pc:docChgLst>
  <pc:docChgLst>
    <pc:chgData name="Galles, Will N" userId="S::wngalles@iastate.edu::baab4952-1140-4e13-ac04-b580ca9d6271" providerId="AD" clId="Web-{848589E7-F965-4C38-BCC3-634565536D64}"/>
    <pc:docChg chg="modSld">
      <pc:chgData name="Galles, Will N" userId="S::wngalles@iastate.edu::baab4952-1140-4e13-ac04-b580ca9d6271" providerId="AD" clId="Web-{848589E7-F965-4C38-BCC3-634565536D64}" dt="2023-04-30T16:18:04.856" v="2782" actId="14100"/>
      <pc:docMkLst>
        <pc:docMk/>
      </pc:docMkLst>
      <pc:sldChg chg="modSp modNotes">
        <pc:chgData name="Galles, Will N" userId="S::wngalles@iastate.edu::baab4952-1140-4e13-ac04-b580ca9d6271" providerId="AD" clId="Web-{848589E7-F965-4C38-BCC3-634565536D64}" dt="2023-04-30T16:13:35.624" v="2675"/>
        <pc:sldMkLst>
          <pc:docMk/>
          <pc:sldMk cId="4033211846" sldId="317"/>
        </pc:sldMkLst>
        <pc:graphicFrameChg chg="mod modGraphic">
          <ac:chgData name="Galles, Will N" userId="S::wngalles@iastate.edu::baab4952-1140-4e13-ac04-b580ca9d6271" providerId="AD" clId="Web-{848589E7-F965-4C38-BCC3-634565536D64}" dt="2023-04-30T16:10:13.555" v="2429"/>
          <ac:graphicFrameMkLst>
            <pc:docMk/>
            <pc:sldMk cId="4033211846" sldId="317"/>
            <ac:graphicFrameMk id="6" creationId="{A8EF2494-7DCB-82EF-0CD9-0CE8DCFCDEE2}"/>
          </ac:graphicFrameMkLst>
        </pc:graphicFrameChg>
      </pc:sldChg>
      <pc:sldChg chg="modSp modNotes">
        <pc:chgData name="Galles, Will N" userId="S::wngalles@iastate.edu::baab4952-1140-4e13-ac04-b580ca9d6271" providerId="AD" clId="Web-{848589E7-F965-4C38-BCC3-634565536D64}" dt="2023-04-30T15:03:36.058" v="772"/>
        <pc:sldMkLst>
          <pc:docMk/>
          <pc:sldMk cId="2272166069" sldId="321"/>
        </pc:sldMkLst>
        <pc:picChg chg="mod">
          <ac:chgData name="Galles, Will N" userId="S::wngalles@iastate.edu::baab4952-1140-4e13-ac04-b580ca9d6271" providerId="AD" clId="Web-{848589E7-F965-4C38-BCC3-634565536D64}" dt="2023-04-29T20:18:37.204" v="6" actId="1076"/>
          <ac:picMkLst>
            <pc:docMk/>
            <pc:sldMk cId="2272166069" sldId="321"/>
            <ac:picMk id="3" creationId="{58D401DD-93B2-7722-C58F-1FE51923E6E4}"/>
          </ac:picMkLst>
        </pc:picChg>
      </pc:sldChg>
      <pc:sldChg chg="modSp modNotes">
        <pc:chgData name="Galles, Will N" userId="S::wngalles@iastate.edu::baab4952-1140-4e13-ac04-b580ca9d6271" providerId="AD" clId="Web-{848589E7-F965-4C38-BCC3-634565536D64}" dt="2023-04-30T15:20:25.925" v="1207"/>
        <pc:sldMkLst>
          <pc:docMk/>
          <pc:sldMk cId="619986069" sldId="323"/>
        </pc:sldMkLst>
        <pc:spChg chg="mod">
          <ac:chgData name="Galles, Will N" userId="S::wngalles@iastate.edu::baab4952-1140-4e13-ac04-b580ca9d6271" providerId="AD" clId="Web-{848589E7-F965-4C38-BCC3-634565536D64}" dt="2023-04-30T15:03:43.652" v="775" actId="20577"/>
          <ac:spMkLst>
            <pc:docMk/>
            <pc:sldMk cId="619986069" sldId="323"/>
            <ac:spMk id="2" creationId="{2AEA8AC1-BECE-1FEE-06E3-4AA8BD31905B}"/>
          </ac:spMkLst>
        </pc:spChg>
        <pc:picChg chg="mod">
          <ac:chgData name="Galles, Will N" userId="S::wngalles@iastate.edu::baab4952-1140-4e13-ac04-b580ca9d6271" providerId="AD" clId="Web-{848589E7-F965-4C38-BCC3-634565536D64}" dt="2023-04-29T20:18:41.485" v="7" actId="1076"/>
          <ac:picMkLst>
            <pc:docMk/>
            <pc:sldMk cId="619986069" sldId="323"/>
            <ac:picMk id="3" creationId="{4DCB1C2F-CCB7-D4C6-5D2F-191662E18EA1}"/>
          </ac:picMkLst>
        </pc:picChg>
      </pc:sldChg>
      <pc:sldChg chg="modNotes">
        <pc:chgData name="Galles, Will N" userId="S::wngalles@iastate.edu::baab4952-1140-4e13-ac04-b580ca9d6271" providerId="AD" clId="Web-{848589E7-F965-4C38-BCC3-634565536D64}" dt="2023-04-30T15:57:42.593" v="1663"/>
        <pc:sldMkLst>
          <pc:docMk/>
          <pc:sldMk cId="1403902912" sldId="324"/>
        </pc:sldMkLst>
      </pc:sldChg>
      <pc:sldChg chg="modSp modNotes">
        <pc:chgData name="Galles, Will N" userId="S::wngalles@iastate.edu::baab4952-1140-4e13-ac04-b580ca9d6271" providerId="AD" clId="Web-{848589E7-F965-4C38-BCC3-634565536D64}" dt="2023-04-30T16:18:04.856" v="2782" actId="14100"/>
        <pc:sldMkLst>
          <pc:docMk/>
          <pc:sldMk cId="1154877931" sldId="325"/>
        </pc:sldMkLst>
        <pc:spChg chg="mod">
          <ac:chgData name="Galles, Will N" userId="S::wngalles@iastate.edu::baab4952-1140-4e13-ac04-b580ca9d6271" providerId="AD" clId="Web-{848589E7-F965-4C38-BCC3-634565536D64}" dt="2023-04-30T16:18:04.856" v="2782" actId="14100"/>
          <ac:spMkLst>
            <pc:docMk/>
            <pc:sldMk cId="1154877931" sldId="325"/>
            <ac:spMk id="3" creationId="{2BE49FD3-668F-CCD6-84BA-B12719FFAA72}"/>
          </ac:spMkLst>
        </pc:spChg>
      </pc:sldChg>
    </pc:docChg>
  </pc:docChgLst>
  <pc:docChgLst>
    <pc:chgData name="Ling, Gregory" userId="S::gling@iastate.edu::a8865a4c-9948-4007-9efe-c19fdfb6a2c3" providerId="AD" clId="Web-{1A53C5FA-9F58-49AD-B49A-BF981D6B741B}"/>
    <pc:docChg chg="addSld delSld modSld">
      <pc:chgData name="Ling, Gregory" userId="S::gling@iastate.edu::a8865a4c-9948-4007-9efe-c19fdfb6a2c3" providerId="AD" clId="Web-{1A53C5FA-9F58-49AD-B49A-BF981D6B741B}" dt="2023-04-30T19:03:21.981" v="1122" actId="20577"/>
      <pc:docMkLst>
        <pc:docMk/>
      </pc:docMkLst>
      <pc:sldChg chg="addSp delSp modSp modNotes">
        <pc:chgData name="Ling, Gregory" userId="S::gling@iastate.edu::a8865a4c-9948-4007-9efe-c19fdfb6a2c3" providerId="AD" clId="Web-{1A53C5FA-9F58-49AD-B49A-BF981D6B741B}" dt="2023-04-30T18:56:34.486" v="1012" actId="1076"/>
        <pc:sldMkLst>
          <pc:docMk/>
          <pc:sldMk cId="1077625098" sldId="284"/>
        </pc:sldMkLst>
        <pc:spChg chg="add del mod">
          <ac:chgData name="Ling, Gregory" userId="S::gling@iastate.edu::a8865a4c-9948-4007-9efe-c19fdfb6a2c3" providerId="AD" clId="Web-{1A53C5FA-9F58-49AD-B49A-BF981D6B741B}" dt="2023-04-30T18:55:34.422" v="989"/>
          <ac:spMkLst>
            <pc:docMk/>
            <pc:sldMk cId="1077625098" sldId="284"/>
            <ac:spMk id="2" creationId="{1B4870D1-2591-B4A9-B703-D9F4B0600AF1}"/>
          </ac:spMkLst>
        </pc:spChg>
        <pc:spChg chg="add mod">
          <ac:chgData name="Ling, Gregory" userId="S::gling@iastate.edu::a8865a4c-9948-4007-9efe-c19fdfb6a2c3" providerId="AD" clId="Web-{1A53C5FA-9F58-49AD-B49A-BF981D6B741B}" dt="2023-04-30T18:56:34.486" v="1012" actId="1076"/>
          <ac:spMkLst>
            <pc:docMk/>
            <pc:sldMk cId="1077625098" sldId="284"/>
            <ac:spMk id="4" creationId="{2EE46F40-C968-48C4-AC91-4852AB1AA519}"/>
          </ac:spMkLst>
        </pc:spChg>
        <pc:picChg chg="mod">
          <ac:chgData name="Ling, Gregory" userId="S::gling@iastate.edu::a8865a4c-9948-4007-9efe-c19fdfb6a2c3" providerId="AD" clId="Web-{1A53C5FA-9F58-49AD-B49A-BF981D6B741B}" dt="2023-04-30T18:55:28.469" v="985" actId="1076"/>
          <ac:picMkLst>
            <pc:docMk/>
            <pc:sldMk cId="1077625098" sldId="284"/>
            <ac:picMk id="8" creationId="{2A3AA673-C7BC-9B95-F377-2AAA2AA4D6B6}"/>
          </ac:picMkLst>
        </pc:picChg>
        <pc:picChg chg="mod">
          <ac:chgData name="Ling, Gregory" userId="S::gling@iastate.edu::a8865a4c-9948-4007-9efe-c19fdfb6a2c3" providerId="AD" clId="Web-{1A53C5FA-9F58-49AD-B49A-BF981D6B741B}" dt="2023-04-30T18:54:25.280" v="955" actId="1076"/>
          <ac:picMkLst>
            <pc:docMk/>
            <pc:sldMk cId="1077625098" sldId="284"/>
            <ac:picMk id="10" creationId="{ADDA6A11-FA5D-DADE-0FDB-AA41687B90DC}"/>
          </ac:picMkLst>
        </pc:picChg>
      </pc:sldChg>
      <pc:sldChg chg="addSp delSp modSp addAnim modAnim">
        <pc:chgData name="Ling, Gregory" userId="S::gling@iastate.edu::a8865a4c-9948-4007-9efe-c19fdfb6a2c3" providerId="AD" clId="Web-{1A53C5FA-9F58-49AD-B49A-BF981D6B741B}" dt="2023-04-30T18:55:48.126" v="991"/>
        <pc:sldMkLst>
          <pc:docMk/>
          <pc:sldMk cId="3793281654" sldId="306"/>
        </pc:sldMkLst>
        <pc:spChg chg="add del">
          <ac:chgData name="Ling, Gregory" userId="S::gling@iastate.edu::a8865a4c-9948-4007-9efe-c19fdfb6a2c3" providerId="AD" clId="Web-{1A53C5FA-9F58-49AD-B49A-BF981D6B741B}" dt="2023-04-30T18:55:48.126" v="991"/>
          <ac:spMkLst>
            <pc:docMk/>
            <pc:sldMk cId="3793281654" sldId="306"/>
            <ac:spMk id="8" creationId="{63EB22C4-30BB-366C-353A-502DBFD8A4ED}"/>
          </ac:spMkLst>
        </pc:spChg>
        <pc:grpChg chg="add ord">
          <ac:chgData name="Ling, Gregory" userId="S::gling@iastate.edu::a8865a4c-9948-4007-9efe-c19fdfb6a2c3" providerId="AD" clId="Web-{1A53C5FA-9F58-49AD-B49A-BF981D6B741B}" dt="2023-04-29T20:36:28.938" v="947"/>
          <ac:grpSpMkLst>
            <pc:docMk/>
            <pc:sldMk cId="3793281654" sldId="306"/>
            <ac:grpSpMk id="11" creationId="{C8F0653F-52E0-6B56-5536-35FC01170F21}"/>
          </ac:grpSpMkLst>
        </pc:grpChg>
        <pc:picChg chg="ord">
          <ac:chgData name="Ling, Gregory" userId="S::gling@iastate.edu::a8865a4c-9948-4007-9efe-c19fdfb6a2c3" providerId="AD" clId="Web-{1A53C5FA-9F58-49AD-B49A-BF981D6B741B}" dt="2023-04-29T20:36:12.578" v="946"/>
          <ac:picMkLst>
            <pc:docMk/>
            <pc:sldMk cId="3793281654" sldId="306"/>
            <ac:picMk id="5" creationId="{F5EBDC2D-B4D2-D2AE-2880-374F6CCAE71B}"/>
          </ac:picMkLst>
        </pc:picChg>
      </pc:sldChg>
      <pc:sldChg chg="modSp">
        <pc:chgData name="Ling, Gregory" userId="S::gling@iastate.edu::a8865a4c-9948-4007-9efe-c19fdfb6a2c3" providerId="AD" clId="Web-{1A53C5FA-9F58-49AD-B49A-BF981D6B741B}" dt="2023-04-29T20:07:20.877" v="16" actId="1076"/>
        <pc:sldMkLst>
          <pc:docMk/>
          <pc:sldMk cId="1393578235" sldId="307"/>
        </pc:sldMkLst>
        <pc:spChg chg="mod">
          <ac:chgData name="Ling, Gregory" userId="S::gling@iastate.edu::a8865a4c-9948-4007-9efe-c19fdfb6a2c3" providerId="AD" clId="Web-{1A53C5FA-9F58-49AD-B49A-BF981D6B741B}" dt="2023-04-29T20:07:16.783" v="14" actId="1076"/>
          <ac:spMkLst>
            <pc:docMk/>
            <pc:sldMk cId="1393578235" sldId="307"/>
            <ac:spMk id="19" creationId="{9E91735E-AAAB-8CEA-7D0D-C43549A0EDCC}"/>
          </ac:spMkLst>
        </pc:spChg>
        <pc:spChg chg="mod">
          <ac:chgData name="Ling, Gregory" userId="S::gling@iastate.edu::a8865a4c-9948-4007-9efe-c19fdfb6a2c3" providerId="AD" clId="Web-{1A53C5FA-9F58-49AD-B49A-BF981D6B741B}" dt="2023-04-29T20:07:12.580" v="13" actId="1076"/>
          <ac:spMkLst>
            <pc:docMk/>
            <pc:sldMk cId="1393578235" sldId="307"/>
            <ac:spMk id="22" creationId="{63C30A26-7CA0-FC15-E80D-C7A65010B958}"/>
          </ac:spMkLst>
        </pc:spChg>
        <pc:spChg chg="mod">
          <ac:chgData name="Ling, Gregory" userId="S::gling@iastate.edu::a8865a4c-9948-4007-9efe-c19fdfb6a2c3" providerId="AD" clId="Web-{1A53C5FA-9F58-49AD-B49A-BF981D6B741B}" dt="2023-04-29T20:07:20.877" v="16" actId="1076"/>
          <ac:spMkLst>
            <pc:docMk/>
            <pc:sldMk cId="1393578235" sldId="307"/>
            <ac:spMk id="23" creationId="{FC7C8936-C643-D844-1193-A6C59BEF8DC5}"/>
          </ac:spMkLst>
        </pc:spChg>
        <pc:spChg chg="mod">
          <ac:chgData name="Ling, Gregory" userId="S::gling@iastate.edu::a8865a4c-9948-4007-9efe-c19fdfb6a2c3" providerId="AD" clId="Web-{1A53C5FA-9F58-49AD-B49A-BF981D6B741B}" dt="2023-04-29T20:07:07.783" v="11" actId="1076"/>
          <ac:spMkLst>
            <pc:docMk/>
            <pc:sldMk cId="1393578235" sldId="307"/>
            <ac:spMk id="24" creationId="{019ACC27-2503-E896-B7C0-B4437E38B8A0}"/>
          </ac:spMkLst>
        </pc:spChg>
      </pc:sldChg>
      <pc:sldChg chg="modSp">
        <pc:chgData name="Ling, Gregory" userId="S::gling@iastate.edu::a8865a4c-9948-4007-9efe-c19fdfb6a2c3" providerId="AD" clId="Web-{1A53C5FA-9F58-49AD-B49A-BF981D6B741B}" dt="2023-04-29T20:14:21.543" v="361" actId="20577"/>
        <pc:sldMkLst>
          <pc:docMk/>
          <pc:sldMk cId="1081180976" sldId="308"/>
        </pc:sldMkLst>
        <pc:spChg chg="mod">
          <ac:chgData name="Ling, Gregory" userId="S::gling@iastate.edu::a8865a4c-9948-4007-9efe-c19fdfb6a2c3" providerId="AD" clId="Web-{1A53C5FA-9F58-49AD-B49A-BF981D6B741B}" dt="2023-04-29T20:14:21.543" v="361" actId="20577"/>
          <ac:spMkLst>
            <pc:docMk/>
            <pc:sldMk cId="1081180976" sldId="308"/>
            <ac:spMk id="3" creationId="{9B7069EA-FC4B-E10B-7DB7-A449C1FE1111}"/>
          </ac:spMkLst>
        </pc:spChg>
      </pc:sldChg>
      <pc:sldChg chg="modSp">
        <pc:chgData name="Ling, Gregory" userId="S::gling@iastate.edu::a8865a4c-9948-4007-9efe-c19fdfb6a2c3" providerId="AD" clId="Web-{1A53C5FA-9F58-49AD-B49A-BF981D6B741B}" dt="2023-04-29T20:16:56.422" v="531" actId="20577"/>
        <pc:sldMkLst>
          <pc:docMk/>
          <pc:sldMk cId="2359395319" sldId="309"/>
        </pc:sldMkLst>
        <pc:spChg chg="mod">
          <ac:chgData name="Ling, Gregory" userId="S::gling@iastate.edu::a8865a4c-9948-4007-9efe-c19fdfb6a2c3" providerId="AD" clId="Web-{1A53C5FA-9F58-49AD-B49A-BF981D6B741B}" dt="2023-04-29T20:16:56.422" v="531" actId="20577"/>
          <ac:spMkLst>
            <pc:docMk/>
            <pc:sldMk cId="2359395319" sldId="309"/>
            <ac:spMk id="3" creationId="{73A73568-D074-02A9-A807-2159FC788A31}"/>
          </ac:spMkLst>
        </pc:spChg>
      </pc:sldChg>
      <pc:sldChg chg="addSp modSp modNotes">
        <pc:chgData name="Ling, Gregory" userId="S::gling@iastate.edu::a8865a4c-9948-4007-9efe-c19fdfb6a2c3" providerId="AD" clId="Web-{1A53C5FA-9F58-49AD-B49A-BF981D6B741B}" dt="2023-04-30T19:02:42.511" v="1120" actId="20577"/>
        <pc:sldMkLst>
          <pc:docMk/>
          <pc:sldMk cId="3997254568" sldId="310"/>
        </pc:sldMkLst>
        <pc:spChg chg="mod">
          <ac:chgData name="Ling, Gregory" userId="S::gling@iastate.edu::a8865a4c-9948-4007-9efe-c19fdfb6a2c3" providerId="AD" clId="Web-{1A53C5FA-9F58-49AD-B49A-BF981D6B741B}" dt="2023-04-30T19:02:15.276" v="1118" actId="14100"/>
          <ac:spMkLst>
            <pc:docMk/>
            <pc:sldMk cId="3997254568" sldId="310"/>
            <ac:spMk id="3" creationId="{7EA9AB0B-A779-BE37-638E-179F7C5BA050}"/>
          </ac:spMkLst>
        </pc:spChg>
        <pc:spChg chg="add mod">
          <ac:chgData name="Ling, Gregory" userId="S::gling@iastate.edu::a8865a4c-9948-4007-9efe-c19fdfb6a2c3" providerId="AD" clId="Web-{1A53C5FA-9F58-49AD-B49A-BF981D6B741B}" dt="2023-04-30T19:02:42.511" v="1120" actId="20577"/>
          <ac:spMkLst>
            <pc:docMk/>
            <pc:sldMk cId="3997254568" sldId="310"/>
            <ac:spMk id="5" creationId="{3B57F64A-0182-AF68-E145-3B096173C9EC}"/>
          </ac:spMkLst>
        </pc:spChg>
      </pc:sldChg>
      <pc:sldChg chg="modSp">
        <pc:chgData name="Ling, Gregory" userId="S::gling@iastate.edu::a8865a4c-9948-4007-9efe-c19fdfb6a2c3" providerId="AD" clId="Web-{1A53C5FA-9F58-49AD-B49A-BF981D6B741B}" dt="2023-04-30T19:03:21.981" v="1122" actId="20577"/>
        <pc:sldMkLst>
          <pc:docMk/>
          <pc:sldMk cId="685562181" sldId="311"/>
        </pc:sldMkLst>
        <pc:spChg chg="mod">
          <ac:chgData name="Ling, Gregory" userId="S::gling@iastate.edu::a8865a4c-9948-4007-9efe-c19fdfb6a2c3" providerId="AD" clId="Web-{1A53C5FA-9F58-49AD-B49A-BF981D6B741B}" dt="2023-04-30T19:03:21.981" v="1122" actId="20577"/>
          <ac:spMkLst>
            <pc:docMk/>
            <pc:sldMk cId="685562181" sldId="311"/>
            <ac:spMk id="6" creationId="{12948E29-B80D-22FC-C6F5-6EE1D1B1A2EE}"/>
          </ac:spMkLst>
        </pc:spChg>
      </pc:sldChg>
      <pc:sldChg chg="modSp del">
        <pc:chgData name="Ling, Gregory" userId="S::gling@iastate.edu::a8865a4c-9948-4007-9efe-c19fdfb6a2c3" providerId="AD" clId="Web-{1A53C5FA-9F58-49AD-B49A-BF981D6B741B}" dt="2023-04-29T20:36:06.610" v="945"/>
        <pc:sldMkLst>
          <pc:docMk/>
          <pc:sldMk cId="546966611" sldId="322"/>
        </pc:sldMkLst>
        <pc:grpChg chg="mod">
          <ac:chgData name="Ling, Gregory" userId="S::gling@iastate.edu::a8865a4c-9948-4007-9efe-c19fdfb6a2c3" providerId="AD" clId="Web-{1A53C5FA-9F58-49AD-B49A-BF981D6B741B}" dt="2023-04-29T20:06:36.594" v="0" actId="1076"/>
          <ac:grpSpMkLst>
            <pc:docMk/>
            <pc:sldMk cId="546966611" sldId="322"/>
            <ac:grpSpMk id="9" creationId="{3B5A0FA6-5120-F7EF-05AB-D64571E7A6D6}"/>
          </ac:grpSpMkLst>
        </pc:grpChg>
      </pc:sldChg>
      <pc:sldChg chg="addSp delSp modSp add del replId">
        <pc:chgData name="Ling, Gregory" userId="S::gling@iastate.edu::a8865a4c-9948-4007-9efe-c19fdfb6a2c3" providerId="AD" clId="Web-{1A53C5FA-9F58-49AD-B49A-BF981D6B741B}" dt="2023-04-29T20:34:37.764" v="916"/>
        <pc:sldMkLst>
          <pc:docMk/>
          <pc:sldMk cId="1424284707" sldId="326"/>
        </pc:sldMkLst>
        <pc:spChg chg="del">
          <ac:chgData name="Ling, Gregory" userId="S::gling@iastate.edu::a8865a4c-9948-4007-9efe-c19fdfb6a2c3" providerId="AD" clId="Web-{1A53C5FA-9F58-49AD-B49A-BF981D6B741B}" dt="2023-04-29T20:13:02.182" v="257"/>
          <ac:spMkLst>
            <pc:docMk/>
            <pc:sldMk cId="1424284707" sldId="326"/>
            <ac:spMk id="3" creationId="{9B7069EA-FC4B-E10B-7DB7-A449C1FE1111}"/>
          </ac:spMkLst>
        </pc:spChg>
        <pc:spChg chg="add mod">
          <ac:chgData name="Ling, Gregory" userId="S::gling@iastate.edu::a8865a4c-9948-4007-9efe-c19fdfb6a2c3" providerId="AD" clId="Web-{1A53C5FA-9F58-49AD-B49A-BF981D6B741B}" dt="2023-04-29T20:13:50.402" v="283" actId="1076"/>
          <ac:spMkLst>
            <pc:docMk/>
            <pc:sldMk cId="1424284707" sldId="326"/>
            <ac:spMk id="6" creationId="{226CA657-4D29-A98A-7DF2-790CAF85CF44}"/>
          </ac:spMkLst>
        </pc:spChg>
        <pc:spChg chg="add del mod">
          <ac:chgData name="Ling, Gregory" userId="S::gling@iastate.edu::a8865a4c-9948-4007-9efe-c19fdfb6a2c3" providerId="AD" clId="Web-{1A53C5FA-9F58-49AD-B49A-BF981D6B741B}" dt="2023-04-29T20:13:04.854" v="258"/>
          <ac:spMkLst>
            <pc:docMk/>
            <pc:sldMk cId="1424284707" sldId="326"/>
            <ac:spMk id="8" creationId="{7BA9CA08-3DA6-2283-C1DF-1531B6A4B944}"/>
          </ac:spMkLst>
        </pc:spChg>
        <pc:spChg chg="add mod">
          <ac:chgData name="Ling, Gregory" userId="S::gling@iastate.edu::a8865a4c-9948-4007-9efe-c19fdfb6a2c3" providerId="AD" clId="Web-{1A53C5FA-9F58-49AD-B49A-BF981D6B741B}" dt="2023-04-29T20:13:39.995" v="280" actId="1076"/>
          <ac:spMkLst>
            <pc:docMk/>
            <pc:sldMk cId="1424284707" sldId="326"/>
            <ac:spMk id="9" creationId="{76335C3E-9FCD-F552-BAFE-4E109FA36946}"/>
          </ac:spMkLst>
        </pc:spChg>
        <pc:spChg chg="add mod">
          <ac:chgData name="Ling, Gregory" userId="S::gling@iastate.edu::a8865a4c-9948-4007-9efe-c19fdfb6a2c3" providerId="AD" clId="Web-{1A53C5FA-9F58-49AD-B49A-BF981D6B741B}" dt="2023-04-29T20:13:44.433" v="281" actId="1076"/>
          <ac:spMkLst>
            <pc:docMk/>
            <pc:sldMk cId="1424284707" sldId="326"/>
            <ac:spMk id="10" creationId="{3EBDC708-C069-96A2-E8B2-CBF84A325918}"/>
          </ac:spMkLst>
        </pc:spChg>
      </pc:sldChg>
    </pc:docChg>
  </pc:docChgLst>
  <pc:docChgLst>
    <pc:chgData name="Hafele, Jackson M" userId="S::jmhafele@iastate.edu::61072efc-f628-4d19-8dbb-6b66f22aff51" providerId="AD" clId="Web-{C81AED96-7C71-417A-A5E9-713EBCA67345}"/>
    <pc:docChg chg="modSld">
      <pc:chgData name="Hafele, Jackson M" userId="S::jmhafele@iastate.edu::61072efc-f628-4d19-8dbb-6b66f22aff51" providerId="AD" clId="Web-{C81AED96-7C71-417A-A5E9-713EBCA67345}" dt="2023-05-03T19:52:59.494" v="9" actId="20577"/>
      <pc:docMkLst>
        <pc:docMk/>
      </pc:docMkLst>
      <pc:sldChg chg="modSp">
        <pc:chgData name="Hafele, Jackson M" userId="S::jmhafele@iastate.edu::61072efc-f628-4d19-8dbb-6b66f22aff51" providerId="AD" clId="Web-{C81AED96-7C71-417A-A5E9-713EBCA67345}" dt="2023-05-03T19:49:52.410" v="2" actId="20577"/>
        <pc:sldMkLst>
          <pc:docMk/>
          <pc:sldMk cId="685562181" sldId="311"/>
        </pc:sldMkLst>
        <pc:spChg chg="mod">
          <ac:chgData name="Hafele, Jackson M" userId="S::jmhafele@iastate.edu::61072efc-f628-4d19-8dbb-6b66f22aff51" providerId="AD" clId="Web-{C81AED96-7C71-417A-A5E9-713EBCA67345}" dt="2023-05-03T19:49:52.410" v="2" actId="20577"/>
          <ac:spMkLst>
            <pc:docMk/>
            <pc:sldMk cId="685562181" sldId="311"/>
            <ac:spMk id="4" creationId="{6A36ED1F-48ED-178D-7A76-41F2D384DFA8}"/>
          </ac:spMkLst>
        </pc:spChg>
      </pc:sldChg>
      <pc:sldChg chg="modSp">
        <pc:chgData name="Hafele, Jackson M" userId="S::jmhafele@iastate.edu::61072efc-f628-4d19-8dbb-6b66f22aff51" providerId="AD" clId="Web-{C81AED96-7C71-417A-A5E9-713EBCA67345}" dt="2023-05-03T19:51:56.867" v="4" actId="20577"/>
        <pc:sldMkLst>
          <pc:docMk/>
          <pc:sldMk cId="1288743768" sldId="316"/>
        </pc:sldMkLst>
        <pc:spChg chg="mod">
          <ac:chgData name="Hafele, Jackson M" userId="S::jmhafele@iastate.edu::61072efc-f628-4d19-8dbb-6b66f22aff51" providerId="AD" clId="Web-{C81AED96-7C71-417A-A5E9-713EBCA67345}" dt="2023-05-03T19:51:56.867" v="4" actId="20577"/>
          <ac:spMkLst>
            <pc:docMk/>
            <pc:sldMk cId="1288743768" sldId="316"/>
            <ac:spMk id="4" creationId="{9D387418-E2CD-1E52-E783-839B9C7DF46C}"/>
          </ac:spMkLst>
        </pc:spChg>
      </pc:sldChg>
      <pc:sldChg chg="modSp">
        <pc:chgData name="Hafele, Jackson M" userId="S::jmhafele@iastate.edu::61072efc-f628-4d19-8dbb-6b66f22aff51" providerId="AD" clId="Web-{C81AED96-7C71-417A-A5E9-713EBCA67345}" dt="2023-05-03T19:52:01.273" v="6" actId="20577"/>
        <pc:sldMkLst>
          <pc:docMk/>
          <pc:sldMk cId="1863054448" sldId="326"/>
        </pc:sldMkLst>
        <pc:spChg chg="mod">
          <ac:chgData name="Hafele, Jackson M" userId="S::jmhafele@iastate.edu::61072efc-f628-4d19-8dbb-6b66f22aff51" providerId="AD" clId="Web-{C81AED96-7C71-417A-A5E9-713EBCA67345}" dt="2023-05-03T19:52:01.273" v="6" actId="20577"/>
          <ac:spMkLst>
            <pc:docMk/>
            <pc:sldMk cId="1863054448" sldId="326"/>
            <ac:spMk id="4" creationId="{85F28F43-DCB8-A37F-7E50-BC6ABE31234B}"/>
          </ac:spMkLst>
        </pc:spChg>
      </pc:sldChg>
      <pc:sldChg chg="modSp">
        <pc:chgData name="Hafele, Jackson M" userId="S::jmhafele@iastate.edu::61072efc-f628-4d19-8dbb-6b66f22aff51" providerId="AD" clId="Web-{C81AED96-7C71-417A-A5E9-713EBCA67345}" dt="2023-05-03T19:52:59.494" v="9" actId="20577"/>
        <pc:sldMkLst>
          <pc:docMk/>
          <pc:sldMk cId="3961598258" sldId="333"/>
        </pc:sldMkLst>
        <pc:spChg chg="mod">
          <ac:chgData name="Hafele, Jackson M" userId="S::jmhafele@iastate.edu::61072efc-f628-4d19-8dbb-6b66f22aff51" providerId="AD" clId="Web-{C81AED96-7C71-417A-A5E9-713EBCA67345}" dt="2023-05-03T19:52:59.494" v="9" actId="20577"/>
          <ac:spMkLst>
            <pc:docMk/>
            <pc:sldMk cId="3961598258" sldId="333"/>
            <ac:spMk id="4" creationId="{6EDEB087-5001-EBC9-FA1B-4550B755C4D9}"/>
          </ac:spMkLst>
        </pc:spChg>
      </pc:sldChg>
    </pc:docChg>
  </pc:docChgLst>
  <pc:docChgLst>
    <pc:chgData name="Hafele, Jackson M" userId="S::jmhafele@iastate.edu::61072efc-f628-4d19-8dbb-6b66f22aff51" providerId="AD" clId="Web-{735EB960-59A2-4320-85BB-A44E8BEBDAB3}"/>
    <pc:docChg chg="modSld">
      <pc:chgData name="Hafele, Jackson M" userId="S::jmhafele@iastate.edu::61072efc-f628-4d19-8dbb-6b66f22aff51" providerId="AD" clId="Web-{735EB960-59A2-4320-85BB-A44E8BEBDAB3}" dt="2023-04-30T14:19:48.055" v="99"/>
      <pc:docMkLst>
        <pc:docMk/>
      </pc:docMkLst>
      <pc:sldChg chg="modNotes">
        <pc:chgData name="Hafele, Jackson M" userId="S::jmhafele@iastate.edu::61072efc-f628-4d19-8dbb-6b66f22aff51" providerId="AD" clId="Web-{735EB960-59A2-4320-85BB-A44E8BEBDAB3}" dt="2023-04-30T13:55:40.331" v="11"/>
        <pc:sldMkLst>
          <pc:docMk/>
          <pc:sldMk cId="108909773" sldId="294"/>
        </pc:sldMkLst>
      </pc:sldChg>
      <pc:sldChg chg="modNotes">
        <pc:chgData name="Hafele, Jackson M" userId="S::jmhafele@iastate.edu::61072efc-f628-4d19-8dbb-6b66f22aff51" providerId="AD" clId="Web-{735EB960-59A2-4320-85BB-A44E8BEBDAB3}" dt="2023-04-30T13:56:30.426" v="91"/>
        <pc:sldMkLst>
          <pc:docMk/>
          <pc:sldMk cId="685562181" sldId="311"/>
        </pc:sldMkLst>
      </pc:sldChg>
      <pc:sldChg chg="modNotes">
        <pc:chgData name="Hafele, Jackson M" userId="S::jmhafele@iastate.edu::61072efc-f628-4d19-8dbb-6b66f22aff51" providerId="AD" clId="Web-{735EB960-59A2-4320-85BB-A44E8BEBDAB3}" dt="2023-04-30T14:19:48.055" v="99"/>
        <pc:sldMkLst>
          <pc:docMk/>
          <pc:sldMk cId="1425667136" sldId="313"/>
        </pc:sldMkLst>
      </pc:sldChg>
    </pc:docChg>
  </pc:docChgLst>
  <pc:docChgLst>
    <pc:chgData name="Galles, Will N" userId="S::wngalles@iastate.edu::baab4952-1140-4e13-ac04-b580ca9d6271" providerId="AD" clId="Web-{9285FFB5-D975-4AB8-B67D-EC4C2945F02E}"/>
    <pc:docChg chg="addSld modSld">
      <pc:chgData name="Galles, Will N" userId="S::wngalles@iastate.edu::baab4952-1140-4e13-ac04-b580ca9d6271" providerId="AD" clId="Web-{9285FFB5-D975-4AB8-B67D-EC4C2945F02E}" dt="2023-04-29T19:19:51.554" v="518"/>
      <pc:docMkLst>
        <pc:docMk/>
      </pc:docMkLst>
      <pc:sldChg chg="modSp modNotes">
        <pc:chgData name="Galles, Will N" userId="S::wngalles@iastate.edu::baab4952-1140-4e13-ac04-b580ca9d6271" providerId="AD" clId="Web-{9285FFB5-D975-4AB8-B67D-EC4C2945F02E}" dt="2023-04-29T19:19:51.554" v="518"/>
        <pc:sldMkLst>
          <pc:docMk/>
          <pc:sldMk cId="2452119803" sldId="318"/>
        </pc:sldMkLst>
        <pc:spChg chg="mod">
          <ac:chgData name="Galles, Will N" userId="S::wngalles@iastate.edu::baab4952-1140-4e13-ac04-b580ca9d6271" providerId="AD" clId="Web-{9285FFB5-D975-4AB8-B67D-EC4C2945F02E}" dt="2023-04-29T18:49:07.974" v="163" actId="20577"/>
          <ac:spMkLst>
            <pc:docMk/>
            <pc:sldMk cId="2452119803" sldId="318"/>
            <ac:spMk id="3" creationId="{46637252-04F2-988F-1905-47B4882D8AC4}"/>
          </ac:spMkLst>
        </pc:spChg>
        <pc:spChg chg="mod">
          <ac:chgData name="Galles, Will N" userId="S::wngalles@iastate.edu::baab4952-1140-4e13-ac04-b580ca9d6271" providerId="AD" clId="Web-{9285FFB5-D975-4AB8-B67D-EC4C2945F02E}" dt="2023-04-29T18:34:00.664" v="5" actId="20577"/>
          <ac:spMkLst>
            <pc:docMk/>
            <pc:sldMk cId="2452119803" sldId="318"/>
            <ac:spMk id="4" creationId="{910DED2C-A95A-7814-9942-1FE3E2D820E4}"/>
          </ac:spMkLst>
        </pc:spChg>
      </pc:sldChg>
      <pc:sldChg chg="modSp">
        <pc:chgData name="Galles, Will N" userId="S::wngalles@iastate.edu::baab4952-1140-4e13-ac04-b580ca9d6271" providerId="AD" clId="Web-{9285FFB5-D975-4AB8-B67D-EC4C2945F02E}" dt="2023-04-29T18:38:24.954" v="97" actId="20577"/>
        <pc:sldMkLst>
          <pc:docMk/>
          <pc:sldMk cId="2272166069" sldId="321"/>
        </pc:sldMkLst>
        <pc:spChg chg="mod">
          <ac:chgData name="Galles, Will N" userId="S::wngalles@iastate.edu::baab4952-1140-4e13-ac04-b580ca9d6271" providerId="AD" clId="Web-{9285FFB5-D975-4AB8-B67D-EC4C2945F02E}" dt="2023-04-29T18:38:24.954" v="97" actId="20577"/>
          <ac:spMkLst>
            <pc:docMk/>
            <pc:sldMk cId="2272166069" sldId="321"/>
            <ac:spMk id="4" creationId="{A47371B4-B4D2-F3F2-75AD-1F90B9ECC817}"/>
          </ac:spMkLst>
        </pc:spChg>
      </pc:sldChg>
      <pc:sldChg chg="modSp">
        <pc:chgData name="Galles, Will N" userId="S::wngalles@iastate.edu::baab4952-1140-4e13-ac04-b580ca9d6271" providerId="AD" clId="Web-{9285FFB5-D975-4AB8-B67D-EC4C2945F02E}" dt="2023-04-29T18:37:42.218" v="94" actId="20577"/>
        <pc:sldMkLst>
          <pc:docMk/>
          <pc:sldMk cId="619986069" sldId="323"/>
        </pc:sldMkLst>
        <pc:spChg chg="mod">
          <ac:chgData name="Galles, Will N" userId="S::wngalles@iastate.edu::baab4952-1140-4e13-ac04-b580ca9d6271" providerId="AD" clId="Web-{9285FFB5-D975-4AB8-B67D-EC4C2945F02E}" dt="2023-04-29T18:37:42.218" v="94" actId="20577"/>
          <ac:spMkLst>
            <pc:docMk/>
            <pc:sldMk cId="619986069" sldId="323"/>
            <ac:spMk id="4" creationId="{BFC91287-3F71-9B13-ECAB-AD2BC7F768BA}"/>
          </ac:spMkLst>
        </pc:spChg>
      </pc:sldChg>
      <pc:sldChg chg="modSp">
        <pc:chgData name="Galles, Will N" userId="S::wngalles@iastate.edu::baab4952-1140-4e13-ac04-b580ca9d6271" providerId="AD" clId="Web-{9285FFB5-D975-4AB8-B67D-EC4C2945F02E}" dt="2023-04-29T18:39:03.205" v="102" actId="20577"/>
        <pc:sldMkLst>
          <pc:docMk/>
          <pc:sldMk cId="1403902912" sldId="324"/>
        </pc:sldMkLst>
        <pc:spChg chg="mod">
          <ac:chgData name="Galles, Will N" userId="S::wngalles@iastate.edu::baab4952-1140-4e13-ac04-b580ca9d6271" providerId="AD" clId="Web-{9285FFB5-D975-4AB8-B67D-EC4C2945F02E}" dt="2023-04-29T18:39:03.205" v="102" actId="20577"/>
          <ac:spMkLst>
            <pc:docMk/>
            <pc:sldMk cId="1403902912" sldId="324"/>
            <ac:spMk id="4" creationId="{FDE73AA4-F376-F11A-65AE-16211593DA71}"/>
          </ac:spMkLst>
        </pc:spChg>
      </pc:sldChg>
      <pc:sldChg chg="modSp new">
        <pc:chgData name="Galles, Will N" userId="S::wngalles@iastate.edu::baab4952-1140-4e13-ac04-b580ca9d6271" providerId="AD" clId="Web-{9285FFB5-D975-4AB8-B67D-EC4C2945F02E}" dt="2023-04-29T18:40:15.582" v="148" actId="20577"/>
        <pc:sldMkLst>
          <pc:docMk/>
          <pc:sldMk cId="1154877931" sldId="325"/>
        </pc:sldMkLst>
        <pc:spChg chg="mod">
          <ac:chgData name="Galles, Will N" userId="S::wngalles@iastate.edu::baab4952-1140-4e13-ac04-b580ca9d6271" providerId="AD" clId="Web-{9285FFB5-D975-4AB8-B67D-EC4C2945F02E}" dt="2023-04-29T18:39:27.456" v="106" actId="20577"/>
          <ac:spMkLst>
            <pc:docMk/>
            <pc:sldMk cId="1154877931" sldId="325"/>
            <ac:spMk id="2" creationId="{8CCDFCD2-7665-F42A-6AEC-D64278DA7522}"/>
          </ac:spMkLst>
        </pc:spChg>
        <pc:spChg chg="mod">
          <ac:chgData name="Galles, Will N" userId="S::wngalles@iastate.edu::baab4952-1140-4e13-ac04-b580ca9d6271" providerId="AD" clId="Web-{9285FFB5-D975-4AB8-B67D-EC4C2945F02E}" dt="2023-04-29T18:40:15.582" v="148" actId="20577"/>
          <ac:spMkLst>
            <pc:docMk/>
            <pc:sldMk cId="1154877931" sldId="325"/>
            <ac:spMk id="3" creationId="{2BE49FD3-668F-CCD6-84BA-B12719FFAA72}"/>
          </ac:spMkLst>
        </pc:spChg>
      </pc:sldChg>
    </pc:docChg>
  </pc:docChgLst>
  <pc:docChgLst>
    <pc:chgData name="Hafele, Jackson M" userId="S::jmhafele@iastate.edu::61072efc-f628-4d19-8dbb-6b66f22aff51" providerId="AD" clId="Web-{F0DB52FC-EBEB-408D-91BE-9D5538579DE9}"/>
    <pc:docChg chg="addSld delSld modSld">
      <pc:chgData name="Hafele, Jackson M" userId="S::jmhafele@iastate.edu::61072efc-f628-4d19-8dbb-6b66f22aff51" providerId="AD" clId="Web-{F0DB52FC-EBEB-408D-91BE-9D5538579DE9}" dt="2023-04-25T20:13:19.737" v="219" actId="20577"/>
      <pc:docMkLst>
        <pc:docMk/>
      </pc:docMkLst>
      <pc:sldChg chg="modSp">
        <pc:chgData name="Hafele, Jackson M" userId="S::jmhafele@iastate.edu::61072efc-f628-4d19-8dbb-6b66f22aff51" providerId="AD" clId="Web-{F0DB52FC-EBEB-408D-91BE-9D5538579DE9}" dt="2023-04-25T20:11:22.497" v="185" actId="20577"/>
        <pc:sldMkLst>
          <pc:docMk/>
          <pc:sldMk cId="108909773" sldId="294"/>
        </pc:sldMkLst>
        <pc:spChg chg="mod">
          <ac:chgData name="Hafele, Jackson M" userId="S::jmhafele@iastate.edu::61072efc-f628-4d19-8dbb-6b66f22aff51" providerId="AD" clId="Web-{F0DB52FC-EBEB-408D-91BE-9D5538579DE9}" dt="2023-04-25T20:11:22.497" v="185" actId="20577"/>
          <ac:spMkLst>
            <pc:docMk/>
            <pc:sldMk cId="108909773" sldId="294"/>
            <ac:spMk id="7" creationId="{7A5BBB19-F62B-A7C3-42E8-7610E32E17CD}"/>
          </ac:spMkLst>
        </pc:spChg>
      </pc:sldChg>
      <pc:sldChg chg="modSp new">
        <pc:chgData name="Hafele, Jackson M" userId="S::jmhafele@iastate.edu::61072efc-f628-4d19-8dbb-6b66f22aff51" providerId="AD" clId="Web-{F0DB52FC-EBEB-408D-91BE-9D5538579DE9}" dt="2023-04-25T20:13:19.737" v="219" actId="20577"/>
        <pc:sldMkLst>
          <pc:docMk/>
          <pc:sldMk cId="685562181" sldId="311"/>
        </pc:sldMkLst>
        <pc:spChg chg="mod">
          <ac:chgData name="Hafele, Jackson M" userId="S::jmhafele@iastate.edu::61072efc-f628-4d19-8dbb-6b66f22aff51" providerId="AD" clId="Web-{F0DB52FC-EBEB-408D-91BE-9D5538579DE9}" dt="2023-04-25T20:09:40.635" v="133" actId="20577"/>
          <ac:spMkLst>
            <pc:docMk/>
            <pc:sldMk cId="685562181" sldId="311"/>
            <ac:spMk id="2" creationId="{8182BDD8-50D1-B5E5-802D-3D7185468110}"/>
          </ac:spMkLst>
        </pc:spChg>
        <pc:spChg chg="mod">
          <ac:chgData name="Hafele, Jackson M" userId="S::jmhafele@iastate.edu::61072efc-f628-4d19-8dbb-6b66f22aff51" providerId="AD" clId="Web-{F0DB52FC-EBEB-408D-91BE-9D5538579DE9}" dt="2023-04-25T20:13:19.737" v="219" actId="20577"/>
          <ac:spMkLst>
            <pc:docMk/>
            <pc:sldMk cId="685562181" sldId="311"/>
            <ac:spMk id="4" creationId="{6A36ED1F-48ED-178D-7A76-41F2D384DFA8}"/>
          </ac:spMkLst>
        </pc:spChg>
      </pc:sldChg>
      <pc:sldChg chg="modSp add replId">
        <pc:chgData name="Hafele, Jackson M" userId="S::jmhafele@iastate.edu::61072efc-f628-4d19-8dbb-6b66f22aff51" providerId="AD" clId="Web-{F0DB52FC-EBEB-408D-91BE-9D5538579DE9}" dt="2023-04-25T20:05:03.065" v="26" actId="20577"/>
        <pc:sldMkLst>
          <pc:docMk/>
          <pc:sldMk cId="1076482466" sldId="312"/>
        </pc:sldMkLst>
        <pc:spChg chg="mod">
          <ac:chgData name="Hafele, Jackson M" userId="S::jmhafele@iastate.edu::61072efc-f628-4d19-8dbb-6b66f22aff51" providerId="AD" clId="Web-{F0DB52FC-EBEB-408D-91BE-9D5538579DE9}" dt="2023-04-25T20:05:03.065" v="26" actId="20577"/>
          <ac:spMkLst>
            <pc:docMk/>
            <pc:sldMk cId="1076482466" sldId="312"/>
            <ac:spMk id="2" creationId="{8182BDD8-50D1-B5E5-802D-3D7185468110}"/>
          </ac:spMkLst>
        </pc:spChg>
      </pc:sldChg>
      <pc:sldChg chg="modSp add replId">
        <pc:chgData name="Hafele, Jackson M" userId="S::jmhafele@iastate.edu::61072efc-f628-4d19-8dbb-6b66f22aff51" providerId="AD" clId="Web-{F0DB52FC-EBEB-408D-91BE-9D5538579DE9}" dt="2023-04-25T20:11:28.435" v="189" actId="20577"/>
        <pc:sldMkLst>
          <pc:docMk/>
          <pc:sldMk cId="1425667136" sldId="313"/>
        </pc:sldMkLst>
        <pc:spChg chg="mod">
          <ac:chgData name="Hafele, Jackson M" userId="S::jmhafele@iastate.edu::61072efc-f628-4d19-8dbb-6b66f22aff51" providerId="AD" clId="Web-{F0DB52FC-EBEB-408D-91BE-9D5538579DE9}" dt="2023-04-25T20:11:28.435" v="189" actId="20577"/>
          <ac:spMkLst>
            <pc:docMk/>
            <pc:sldMk cId="1425667136" sldId="313"/>
            <ac:spMk id="2" creationId="{8182BDD8-50D1-B5E5-802D-3D7185468110}"/>
          </ac:spMkLst>
        </pc:spChg>
      </pc:sldChg>
      <pc:sldChg chg="modSp add replId">
        <pc:chgData name="Hafele, Jackson M" userId="S::jmhafele@iastate.edu::61072efc-f628-4d19-8dbb-6b66f22aff51" providerId="AD" clId="Web-{F0DB52FC-EBEB-408D-91BE-9D5538579DE9}" dt="2023-04-25T20:05:57.785" v="69" actId="20577"/>
        <pc:sldMkLst>
          <pc:docMk/>
          <pc:sldMk cId="2715496486" sldId="314"/>
        </pc:sldMkLst>
        <pc:spChg chg="mod">
          <ac:chgData name="Hafele, Jackson M" userId="S::jmhafele@iastate.edu::61072efc-f628-4d19-8dbb-6b66f22aff51" providerId="AD" clId="Web-{F0DB52FC-EBEB-408D-91BE-9D5538579DE9}" dt="2023-04-25T20:05:52.035" v="68" actId="20577"/>
          <ac:spMkLst>
            <pc:docMk/>
            <pc:sldMk cId="2715496486" sldId="314"/>
            <ac:spMk id="5" creationId="{0384ABBC-DF41-79B2-1563-DDF481F573ED}"/>
          </ac:spMkLst>
        </pc:spChg>
        <pc:spChg chg="mod">
          <ac:chgData name="Hafele, Jackson M" userId="S::jmhafele@iastate.edu::61072efc-f628-4d19-8dbb-6b66f22aff51" providerId="AD" clId="Web-{F0DB52FC-EBEB-408D-91BE-9D5538579DE9}" dt="2023-04-25T20:05:57.785" v="69" actId="20577"/>
          <ac:spMkLst>
            <pc:docMk/>
            <pc:sldMk cId="2715496486" sldId="314"/>
            <ac:spMk id="7" creationId="{7A5BBB19-F62B-A7C3-42E8-7610E32E17CD}"/>
          </ac:spMkLst>
        </pc:spChg>
      </pc:sldChg>
      <pc:sldChg chg="add del replId">
        <pc:chgData name="Hafele, Jackson M" userId="S::jmhafele@iastate.edu::61072efc-f628-4d19-8dbb-6b66f22aff51" providerId="AD" clId="Web-{F0DB52FC-EBEB-408D-91BE-9D5538579DE9}" dt="2023-04-25T20:07:11.787" v="71"/>
        <pc:sldMkLst>
          <pc:docMk/>
          <pc:sldMk cId="1695359700" sldId="318"/>
        </pc:sldMkLst>
      </pc:sldChg>
      <pc:sldChg chg="modSp add replId">
        <pc:chgData name="Hafele, Jackson M" userId="S::jmhafele@iastate.edu::61072efc-f628-4d19-8dbb-6b66f22aff51" providerId="AD" clId="Web-{F0DB52FC-EBEB-408D-91BE-9D5538579DE9}" dt="2023-04-25T20:11:34.107" v="193" actId="20577"/>
        <pc:sldMkLst>
          <pc:docMk/>
          <pc:sldMk cId="1478756646" sldId="320"/>
        </pc:sldMkLst>
        <pc:spChg chg="mod">
          <ac:chgData name="Hafele, Jackson M" userId="S::jmhafele@iastate.edu::61072efc-f628-4d19-8dbb-6b66f22aff51" providerId="AD" clId="Web-{F0DB52FC-EBEB-408D-91BE-9D5538579DE9}" dt="2023-04-25T20:11:34.107" v="193" actId="20577"/>
          <ac:spMkLst>
            <pc:docMk/>
            <pc:sldMk cId="1478756646" sldId="320"/>
            <ac:spMk id="2" creationId="{8182BDD8-50D1-B5E5-802D-3D7185468110}"/>
          </ac:spMkLst>
        </pc:spChg>
      </pc:sldChg>
    </pc:docChg>
  </pc:docChgLst>
  <pc:docChgLst>
    <pc:chgData name="Galles, Will N" userId="S::wngalles@iastate.edu::baab4952-1140-4e13-ac04-b580ca9d6271" providerId="AD" clId="Web-{791B27F5-15DA-47E3-8E9F-3F91CD7AAA73}"/>
    <pc:docChg chg="modSld">
      <pc:chgData name="Galles, Will N" userId="S::wngalles@iastate.edu::baab4952-1140-4e13-ac04-b580ca9d6271" providerId="AD" clId="Web-{791B27F5-15DA-47E3-8E9F-3F91CD7AAA73}" dt="2023-04-30T18:21:36.595" v="2" actId="1076"/>
      <pc:docMkLst>
        <pc:docMk/>
      </pc:docMkLst>
      <pc:sldChg chg="modSp">
        <pc:chgData name="Galles, Will N" userId="S::wngalles@iastate.edu::baab4952-1140-4e13-ac04-b580ca9d6271" providerId="AD" clId="Web-{791B27F5-15DA-47E3-8E9F-3F91CD7AAA73}" dt="2023-04-30T18:21:36.595" v="2" actId="1076"/>
        <pc:sldMkLst>
          <pc:docMk/>
          <pc:sldMk cId="1403902912" sldId="324"/>
        </pc:sldMkLst>
        <pc:picChg chg="mod">
          <ac:chgData name="Galles, Will N" userId="S::wngalles@iastate.edu::baab4952-1140-4e13-ac04-b580ca9d6271" providerId="AD" clId="Web-{791B27F5-15DA-47E3-8E9F-3F91CD7AAA73}" dt="2023-04-30T18:21:36.595" v="2" actId="1076"/>
          <ac:picMkLst>
            <pc:docMk/>
            <pc:sldMk cId="1403902912" sldId="324"/>
            <ac:picMk id="3" creationId="{77DC22F7-7EBD-C038-EEA3-FDA375124049}"/>
          </ac:picMkLst>
        </pc:picChg>
      </pc:sldChg>
    </pc:docChg>
  </pc:docChgLst>
  <pc:docChgLst>
    <pc:chgData name="Galles, Will N" userId="S::wngalles@iastate.edu::baab4952-1140-4e13-ac04-b580ca9d6271" providerId="AD" clId="Web-{D0ECAF7B-2B86-4B32-93ED-8F2BE2FE18CB}"/>
    <pc:docChg chg="delSld modSld">
      <pc:chgData name="Galles, Will N" userId="S::wngalles@iastate.edu::baab4952-1140-4e13-ac04-b580ca9d6271" providerId="AD" clId="Web-{D0ECAF7B-2B86-4B32-93ED-8F2BE2FE18CB}" dt="2023-04-29T18:30:52.040" v="127" actId="20577"/>
      <pc:docMkLst>
        <pc:docMk/>
      </pc:docMkLst>
      <pc:sldChg chg="modSp">
        <pc:chgData name="Galles, Will N" userId="S::wngalles@iastate.edu::baab4952-1140-4e13-ac04-b580ca9d6271" providerId="AD" clId="Web-{D0ECAF7B-2B86-4B32-93ED-8F2BE2FE18CB}" dt="2023-04-29T18:26:52.375" v="7" actId="20577"/>
        <pc:sldMkLst>
          <pc:docMk/>
          <pc:sldMk cId="3016582785" sldId="293"/>
        </pc:sldMkLst>
        <pc:spChg chg="mod">
          <ac:chgData name="Galles, Will N" userId="S::wngalles@iastate.edu::baab4952-1140-4e13-ac04-b580ca9d6271" providerId="AD" clId="Web-{D0ECAF7B-2B86-4B32-93ED-8F2BE2FE18CB}" dt="2023-04-29T18:26:52.375" v="7" actId="20577"/>
          <ac:spMkLst>
            <pc:docMk/>
            <pc:sldMk cId="3016582785" sldId="293"/>
            <ac:spMk id="7" creationId="{7A5BBB19-F62B-A7C3-42E8-7610E32E17CD}"/>
          </ac:spMkLst>
        </pc:spChg>
      </pc:sldChg>
      <pc:sldChg chg="modSp">
        <pc:chgData name="Galles, Will N" userId="S::wngalles@iastate.edu::baab4952-1140-4e13-ac04-b580ca9d6271" providerId="AD" clId="Web-{D0ECAF7B-2B86-4B32-93ED-8F2BE2FE18CB}" dt="2023-04-29T18:30:52.040" v="127" actId="20577"/>
        <pc:sldMkLst>
          <pc:docMk/>
          <pc:sldMk cId="2452119803" sldId="318"/>
        </pc:sldMkLst>
        <pc:spChg chg="mod">
          <ac:chgData name="Galles, Will N" userId="S::wngalles@iastate.edu::baab4952-1140-4e13-ac04-b580ca9d6271" providerId="AD" clId="Web-{D0ECAF7B-2B86-4B32-93ED-8F2BE2FE18CB}" dt="2023-04-29T18:30:52.040" v="127" actId="20577"/>
          <ac:spMkLst>
            <pc:docMk/>
            <pc:sldMk cId="2452119803" sldId="318"/>
            <ac:spMk id="3" creationId="{46637252-04F2-988F-1905-47B4882D8AC4}"/>
          </ac:spMkLst>
        </pc:spChg>
      </pc:sldChg>
      <pc:sldChg chg="del">
        <pc:chgData name="Galles, Will N" userId="S::wngalles@iastate.edu::baab4952-1140-4e13-ac04-b580ca9d6271" providerId="AD" clId="Web-{D0ECAF7B-2B86-4B32-93ED-8F2BE2FE18CB}" dt="2023-04-29T18:26:20.796" v="0"/>
        <pc:sldMkLst>
          <pc:docMk/>
          <pc:sldMk cId="2943664614" sldId="319"/>
        </pc:sldMkLst>
      </pc:sldChg>
    </pc:docChg>
  </pc:docChgLst>
  <pc:docChgLst>
    <pc:chgData name="Hafele, Jackson M" userId="S::jmhafele@iastate.edu::61072efc-f628-4d19-8dbb-6b66f22aff51" providerId="AD" clId="Web-{1ACEC1F2-7D30-4353-8DDB-0D3242110D21}"/>
    <pc:docChg chg="modSld">
      <pc:chgData name="Hafele, Jackson M" userId="S::jmhafele@iastate.edu::61072efc-f628-4d19-8dbb-6b66f22aff51" providerId="AD" clId="Web-{1ACEC1F2-7D30-4353-8DDB-0D3242110D21}" dt="2023-04-30T01:13:19.980" v="234"/>
      <pc:docMkLst>
        <pc:docMk/>
      </pc:docMkLst>
      <pc:sldChg chg="modNotes">
        <pc:chgData name="Hafele, Jackson M" userId="S::jmhafele@iastate.edu::61072efc-f628-4d19-8dbb-6b66f22aff51" providerId="AD" clId="Web-{1ACEC1F2-7D30-4353-8DDB-0D3242110D21}" dt="2023-04-30T01:09:36.584" v="198"/>
        <pc:sldMkLst>
          <pc:docMk/>
          <pc:sldMk cId="108909773" sldId="294"/>
        </pc:sldMkLst>
      </pc:sldChg>
      <pc:sldChg chg="modSp">
        <pc:chgData name="Hafele, Jackson M" userId="S::jmhafele@iastate.edu::61072efc-f628-4d19-8dbb-6b66f22aff51" providerId="AD" clId="Web-{1ACEC1F2-7D30-4353-8DDB-0D3242110D21}" dt="2023-04-30T01:06:25.548" v="2" actId="20577"/>
        <pc:sldMkLst>
          <pc:docMk/>
          <pc:sldMk cId="2359395319" sldId="309"/>
        </pc:sldMkLst>
        <pc:spChg chg="mod">
          <ac:chgData name="Hafele, Jackson M" userId="S::jmhafele@iastate.edu::61072efc-f628-4d19-8dbb-6b66f22aff51" providerId="AD" clId="Web-{1ACEC1F2-7D30-4353-8DDB-0D3242110D21}" dt="2023-04-30T01:06:25.548" v="2" actId="20577"/>
          <ac:spMkLst>
            <pc:docMk/>
            <pc:sldMk cId="2359395319" sldId="309"/>
            <ac:spMk id="3" creationId="{73A73568-D074-02A9-A807-2159FC788A31}"/>
          </ac:spMkLst>
        </pc:spChg>
      </pc:sldChg>
      <pc:sldChg chg="modSp modNotes">
        <pc:chgData name="Hafele, Jackson M" userId="S::jmhafele@iastate.edu::61072efc-f628-4d19-8dbb-6b66f22aff51" providerId="AD" clId="Web-{1ACEC1F2-7D30-4353-8DDB-0D3242110D21}" dt="2023-04-30T01:13:19.980" v="234"/>
        <pc:sldMkLst>
          <pc:docMk/>
          <pc:sldMk cId="685562181" sldId="311"/>
        </pc:sldMkLst>
        <pc:spChg chg="mod">
          <ac:chgData name="Hafele, Jackson M" userId="S::jmhafele@iastate.edu::61072efc-f628-4d19-8dbb-6b66f22aff51" providerId="AD" clId="Web-{1ACEC1F2-7D30-4353-8DDB-0D3242110D21}" dt="2023-04-30T01:09:39.990" v="203" actId="20577"/>
          <ac:spMkLst>
            <pc:docMk/>
            <pc:sldMk cId="685562181" sldId="311"/>
            <ac:spMk id="3" creationId="{83EB15AE-652B-A3B3-7053-40AC85740C3D}"/>
          </ac:spMkLst>
        </pc:spChg>
      </pc:sldChg>
    </pc:docChg>
  </pc:docChgLst>
  <pc:docChgLst>
    <pc:chgData name="Galles, Will N" userId="S::wngalles@iastate.edu::baab4952-1140-4e13-ac04-b580ca9d6271" providerId="AD" clId="Web-{40115839-D08A-4058-A32F-062A1D649F87}"/>
    <pc:docChg chg="modSld">
      <pc:chgData name="Galles, Will N" userId="S::wngalles@iastate.edu::baab4952-1140-4e13-ac04-b580ca9d6271" providerId="AD" clId="Web-{40115839-D08A-4058-A32F-062A1D649F87}" dt="2023-05-02T19:54:33.263" v="2" actId="1076"/>
      <pc:docMkLst>
        <pc:docMk/>
      </pc:docMkLst>
      <pc:sldChg chg="modSp">
        <pc:chgData name="Galles, Will N" userId="S::wngalles@iastate.edu::baab4952-1140-4e13-ac04-b580ca9d6271" providerId="AD" clId="Web-{40115839-D08A-4058-A32F-062A1D649F87}" dt="2023-05-02T19:54:33.263" v="2" actId="1076"/>
        <pc:sldMkLst>
          <pc:docMk/>
          <pc:sldMk cId="2272166069" sldId="321"/>
        </pc:sldMkLst>
        <pc:picChg chg="mod">
          <ac:chgData name="Galles, Will N" userId="S::wngalles@iastate.edu::baab4952-1140-4e13-ac04-b580ca9d6271" providerId="AD" clId="Web-{40115839-D08A-4058-A32F-062A1D649F87}" dt="2023-05-02T19:54:33.263" v="2" actId="1076"/>
          <ac:picMkLst>
            <pc:docMk/>
            <pc:sldMk cId="2272166069" sldId="321"/>
            <ac:picMk id="5" creationId="{7090BE99-2353-8A43-8A63-4CAB3F9CD685}"/>
          </ac:picMkLst>
        </pc:picChg>
      </pc:sldChg>
    </pc:docChg>
  </pc:docChgLst>
  <pc:docChgLst>
    <pc:chgData name="Hafele, Jackson M" userId="S::jmhafele@iastate.edu::61072efc-f628-4d19-8dbb-6b66f22aff51" providerId="AD" clId="Web-{C3B779E0-AC61-4FF1-A48E-B6F528F105B7}"/>
    <pc:docChg chg="modSld">
      <pc:chgData name="Hafele, Jackson M" userId="S::jmhafele@iastate.edu::61072efc-f628-4d19-8dbb-6b66f22aff51" providerId="AD" clId="Web-{C3B779E0-AC61-4FF1-A48E-B6F528F105B7}" dt="2023-04-25T20:24:35.187" v="39" actId="20577"/>
      <pc:docMkLst>
        <pc:docMk/>
      </pc:docMkLst>
      <pc:sldChg chg="modSp">
        <pc:chgData name="Hafele, Jackson M" userId="S::jmhafele@iastate.edu::61072efc-f628-4d19-8dbb-6b66f22aff51" providerId="AD" clId="Web-{C3B779E0-AC61-4FF1-A48E-B6F528F105B7}" dt="2023-04-25T20:24:35.187" v="39" actId="20577"/>
        <pc:sldMkLst>
          <pc:docMk/>
          <pc:sldMk cId="685562181" sldId="311"/>
        </pc:sldMkLst>
        <pc:spChg chg="mod">
          <ac:chgData name="Hafele, Jackson M" userId="S::jmhafele@iastate.edu::61072efc-f628-4d19-8dbb-6b66f22aff51" providerId="AD" clId="Web-{C3B779E0-AC61-4FF1-A48E-B6F528F105B7}" dt="2023-04-25T20:24:35.187" v="39" actId="20577"/>
          <ac:spMkLst>
            <pc:docMk/>
            <pc:sldMk cId="685562181" sldId="311"/>
            <ac:spMk id="4" creationId="{6A36ED1F-48ED-178D-7A76-41F2D384DFA8}"/>
          </ac:spMkLst>
        </pc:spChg>
      </pc:sldChg>
      <pc:sldChg chg="modSp">
        <pc:chgData name="Hafele, Jackson M" userId="S::jmhafele@iastate.edu::61072efc-f628-4d19-8dbb-6b66f22aff51" providerId="AD" clId="Web-{C3B779E0-AC61-4FF1-A48E-B6F528F105B7}" dt="2023-04-25T20:20:03.381" v="12" actId="20577"/>
        <pc:sldMkLst>
          <pc:docMk/>
          <pc:sldMk cId="1076482466" sldId="312"/>
        </pc:sldMkLst>
        <pc:spChg chg="mod">
          <ac:chgData name="Hafele, Jackson M" userId="S::jmhafele@iastate.edu::61072efc-f628-4d19-8dbb-6b66f22aff51" providerId="AD" clId="Web-{C3B779E0-AC61-4FF1-A48E-B6F528F105B7}" dt="2023-04-25T20:20:03.381" v="12" actId="20577"/>
          <ac:spMkLst>
            <pc:docMk/>
            <pc:sldMk cId="1076482466" sldId="312"/>
            <ac:spMk id="4" creationId="{6A36ED1F-48ED-178D-7A76-41F2D384DFA8}"/>
          </ac:spMkLst>
        </pc:spChg>
      </pc:sldChg>
      <pc:sldChg chg="modSp">
        <pc:chgData name="Hafele, Jackson M" userId="S::jmhafele@iastate.edu::61072efc-f628-4d19-8dbb-6b66f22aff51" providerId="AD" clId="Web-{C3B779E0-AC61-4FF1-A48E-B6F528F105B7}" dt="2023-04-25T20:21:35.259" v="24" actId="20577"/>
        <pc:sldMkLst>
          <pc:docMk/>
          <pc:sldMk cId="1425667136" sldId="313"/>
        </pc:sldMkLst>
        <pc:spChg chg="mod">
          <ac:chgData name="Hafele, Jackson M" userId="S::jmhafele@iastate.edu::61072efc-f628-4d19-8dbb-6b66f22aff51" providerId="AD" clId="Web-{C3B779E0-AC61-4FF1-A48E-B6F528F105B7}" dt="2023-04-25T20:21:35.259" v="24" actId="20577"/>
          <ac:spMkLst>
            <pc:docMk/>
            <pc:sldMk cId="1425667136" sldId="313"/>
            <ac:spMk id="4" creationId="{6A36ED1F-48ED-178D-7A76-41F2D384DFA8}"/>
          </ac:spMkLst>
        </pc:spChg>
      </pc:sldChg>
      <pc:sldChg chg="modSp">
        <pc:chgData name="Hafele, Jackson M" userId="S::jmhafele@iastate.edu::61072efc-f628-4d19-8dbb-6b66f22aff51" providerId="AD" clId="Web-{C3B779E0-AC61-4FF1-A48E-B6F528F105B7}" dt="2023-04-25T20:22:08.822" v="29" actId="20577"/>
        <pc:sldMkLst>
          <pc:docMk/>
          <pc:sldMk cId="1478756646" sldId="320"/>
        </pc:sldMkLst>
        <pc:spChg chg="mod">
          <ac:chgData name="Hafele, Jackson M" userId="S::jmhafele@iastate.edu::61072efc-f628-4d19-8dbb-6b66f22aff51" providerId="AD" clId="Web-{C3B779E0-AC61-4FF1-A48E-B6F528F105B7}" dt="2023-04-25T20:22:08.822" v="29" actId="20577"/>
          <ac:spMkLst>
            <pc:docMk/>
            <pc:sldMk cId="1478756646" sldId="320"/>
            <ac:spMk id="4" creationId="{6A36ED1F-48ED-178D-7A76-41F2D384DFA8}"/>
          </ac:spMkLst>
        </pc:spChg>
      </pc:sldChg>
    </pc:docChg>
  </pc:docChgLst>
  <pc:docChgLst>
    <pc:chgData name="Ling, Gregory" userId="S::gling@iastate.edu::a8865a4c-9948-4007-9efe-c19fdfb6a2c3" providerId="AD" clId="Web-{57346507-5CDB-467A-971F-F2B920A2FDCE}"/>
    <pc:docChg chg="addSld delSld modSld">
      <pc:chgData name="Ling, Gregory" userId="S::gling@iastate.edu::a8865a4c-9948-4007-9efe-c19fdfb6a2c3" providerId="AD" clId="Web-{57346507-5CDB-467A-971F-F2B920A2FDCE}" dt="2023-04-25T19:53:54.349" v="77" actId="20577"/>
      <pc:docMkLst>
        <pc:docMk/>
      </pc:docMkLst>
      <pc:sldChg chg="modSp">
        <pc:chgData name="Ling, Gregory" userId="S::gling@iastate.edu::a8865a4c-9948-4007-9efe-c19fdfb6a2c3" providerId="AD" clId="Web-{57346507-5CDB-467A-971F-F2B920A2FDCE}" dt="2023-04-25T19:53:32.645" v="43" actId="20577"/>
        <pc:sldMkLst>
          <pc:docMk/>
          <pc:sldMk cId="2107995726" sldId="291"/>
        </pc:sldMkLst>
        <pc:spChg chg="mod">
          <ac:chgData name="Ling, Gregory" userId="S::gling@iastate.edu::a8865a4c-9948-4007-9efe-c19fdfb6a2c3" providerId="AD" clId="Web-{57346507-5CDB-467A-971F-F2B920A2FDCE}" dt="2023-04-25T19:53:32.645" v="43" actId="20577"/>
          <ac:spMkLst>
            <pc:docMk/>
            <pc:sldMk cId="2107995726" sldId="291"/>
            <ac:spMk id="7" creationId="{7A5BBB19-F62B-A7C3-42E8-7610E32E17CD}"/>
          </ac:spMkLst>
        </pc:spChg>
      </pc:sldChg>
      <pc:sldChg chg="modSp new">
        <pc:chgData name="Ling, Gregory" userId="S::gling@iastate.edu::a8865a4c-9948-4007-9efe-c19fdfb6a2c3" providerId="AD" clId="Web-{57346507-5CDB-467A-971F-F2B920A2FDCE}" dt="2023-04-25T19:53:37.504" v="51" actId="20577"/>
        <pc:sldMkLst>
          <pc:docMk/>
          <pc:sldMk cId="3325070609" sldId="301"/>
        </pc:sldMkLst>
        <pc:spChg chg="mod">
          <ac:chgData name="Ling, Gregory" userId="S::gling@iastate.edu::a8865a4c-9948-4007-9efe-c19fdfb6a2c3" providerId="AD" clId="Web-{57346507-5CDB-467A-971F-F2B920A2FDCE}" dt="2023-04-25T19:53:37.504" v="51" actId="20577"/>
          <ac:spMkLst>
            <pc:docMk/>
            <pc:sldMk cId="3325070609" sldId="301"/>
            <ac:spMk id="2" creationId="{8F3BCC8B-3B8F-4DE5-8C46-E548EAE565DA}"/>
          </ac:spMkLst>
        </pc:spChg>
      </pc:sldChg>
      <pc:sldChg chg="add del replId">
        <pc:chgData name="Ling, Gregory" userId="S::gling@iastate.edu::a8865a4c-9948-4007-9efe-c19fdfb6a2c3" providerId="AD" clId="Web-{57346507-5CDB-467A-971F-F2B920A2FDCE}" dt="2023-04-25T19:52:20.002" v="1"/>
        <pc:sldMkLst>
          <pc:docMk/>
          <pc:sldMk cId="4168138133" sldId="301"/>
        </pc:sldMkLst>
      </pc:sldChg>
      <pc:sldChg chg="modSp add replId">
        <pc:chgData name="Ling, Gregory" userId="S::gling@iastate.edu::a8865a4c-9948-4007-9efe-c19fdfb6a2c3" providerId="AD" clId="Web-{57346507-5CDB-467A-971F-F2B920A2FDCE}" dt="2023-04-25T19:53:43.255" v="59" actId="20577"/>
        <pc:sldMkLst>
          <pc:docMk/>
          <pc:sldMk cId="3200712041" sldId="302"/>
        </pc:sldMkLst>
        <pc:spChg chg="mod">
          <ac:chgData name="Ling, Gregory" userId="S::gling@iastate.edu::a8865a4c-9948-4007-9efe-c19fdfb6a2c3" providerId="AD" clId="Web-{57346507-5CDB-467A-971F-F2B920A2FDCE}" dt="2023-04-25T19:53:43.255" v="59" actId="20577"/>
          <ac:spMkLst>
            <pc:docMk/>
            <pc:sldMk cId="3200712041" sldId="302"/>
            <ac:spMk id="2" creationId="{8F3BCC8B-3B8F-4DE5-8C46-E548EAE565DA}"/>
          </ac:spMkLst>
        </pc:spChg>
      </pc:sldChg>
      <pc:sldChg chg="modSp add replId">
        <pc:chgData name="Ling, Gregory" userId="S::gling@iastate.edu::a8865a4c-9948-4007-9efe-c19fdfb6a2c3" providerId="AD" clId="Web-{57346507-5CDB-467A-971F-F2B920A2FDCE}" dt="2023-04-25T19:53:46.833" v="68" actId="20577"/>
        <pc:sldMkLst>
          <pc:docMk/>
          <pc:sldMk cId="3233344369" sldId="303"/>
        </pc:sldMkLst>
        <pc:spChg chg="mod">
          <ac:chgData name="Ling, Gregory" userId="S::gling@iastate.edu::a8865a4c-9948-4007-9efe-c19fdfb6a2c3" providerId="AD" clId="Web-{57346507-5CDB-467A-971F-F2B920A2FDCE}" dt="2023-04-25T19:53:46.833" v="68" actId="20577"/>
          <ac:spMkLst>
            <pc:docMk/>
            <pc:sldMk cId="3233344369" sldId="303"/>
            <ac:spMk id="2" creationId="{8F3BCC8B-3B8F-4DE5-8C46-E548EAE565DA}"/>
          </ac:spMkLst>
        </pc:spChg>
      </pc:sldChg>
      <pc:sldChg chg="modSp add replId">
        <pc:chgData name="Ling, Gregory" userId="S::gling@iastate.edu::a8865a4c-9948-4007-9efe-c19fdfb6a2c3" providerId="AD" clId="Web-{57346507-5CDB-467A-971F-F2B920A2FDCE}" dt="2023-04-25T19:53:49.708" v="76" actId="20577"/>
        <pc:sldMkLst>
          <pc:docMk/>
          <pc:sldMk cId="3840939547" sldId="304"/>
        </pc:sldMkLst>
        <pc:spChg chg="mod">
          <ac:chgData name="Ling, Gregory" userId="S::gling@iastate.edu::a8865a4c-9948-4007-9efe-c19fdfb6a2c3" providerId="AD" clId="Web-{57346507-5CDB-467A-971F-F2B920A2FDCE}" dt="2023-04-25T19:53:49.708" v="76" actId="20577"/>
          <ac:spMkLst>
            <pc:docMk/>
            <pc:sldMk cId="3840939547" sldId="304"/>
            <ac:spMk id="2" creationId="{8F3BCC8B-3B8F-4DE5-8C46-E548EAE565DA}"/>
          </ac:spMkLst>
        </pc:spChg>
      </pc:sldChg>
      <pc:sldChg chg="modSp add replId">
        <pc:chgData name="Ling, Gregory" userId="S::gling@iastate.edu::a8865a4c-9948-4007-9efe-c19fdfb6a2c3" providerId="AD" clId="Web-{57346507-5CDB-467A-971F-F2B920A2FDCE}" dt="2023-04-25T19:53:54.349" v="77" actId="20577"/>
        <pc:sldMkLst>
          <pc:docMk/>
          <pc:sldMk cId="4131354987" sldId="305"/>
        </pc:sldMkLst>
        <pc:spChg chg="mod">
          <ac:chgData name="Ling, Gregory" userId="S::gling@iastate.edu::a8865a4c-9948-4007-9efe-c19fdfb6a2c3" providerId="AD" clId="Web-{57346507-5CDB-467A-971F-F2B920A2FDCE}" dt="2023-04-25T19:53:54.349" v="77" actId="20577"/>
          <ac:spMkLst>
            <pc:docMk/>
            <pc:sldMk cId="4131354987" sldId="305"/>
            <ac:spMk id="2" creationId="{8F3BCC8B-3B8F-4DE5-8C46-E548EAE565DA}"/>
          </ac:spMkLst>
        </pc:spChg>
      </pc:sldChg>
    </pc:docChg>
  </pc:docChgLst>
  <pc:docChgLst>
    <pc:chgData name="Galles, Will N" userId="S::wngalles@iastate.edu::baab4952-1140-4e13-ac04-b580ca9d6271" providerId="AD" clId="Web-{64C27B4C-317C-46CC-B5FE-312B8BCDC446}"/>
    <pc:docChg chg="addSld modSld sldOrd">
      <pc:chgData name="Galles, Will N" userId="S::wngalles@iastate.edu::baab4952-1140-4e13-ac04-b580ca9d6271" providerId="AD" clId="Web-{64C27B4C-317C-46CC-B5FE-312B8BCDC446}" dt="2023-04-25T20:33:40.004" v="435" actId="1076"/>
      <pc:docMkLst>
        <pc:docMk/>
      </pc:docMkLst>
      <pc:sldChg chg="modSp">
        <pc:chgData name="Galles, Will N" userId="S::wngalles@iastate.edu::baab4952-1140-4e13-ac04-b580ca9d6271" providerId="AD" clId="Web-{64C27B4C-317C-46CC-B5FE-312B8BCDC446}" dt="2023-04-25T20:08:56.274" v="99" actId="20577"/>
        <pc:sldMkLst>
          <pc:docMk/>
          <pc:sldMk cId="3016582785" sldId="293"/>
        </pc:sldMkLst>
        <pc:spChg chg="mod">
          <ac:chgData name="Galles, Will N" userId="S::wngalles@iastate.edu::baab4952-1140-4e13-ac04-b580ca9d6271" providerId="AD" clId="Web-{64C27B4C-317C-46CC-B5FE-312B8BCDC446}" dt="2023-04-25T20:08:56.274" v="99" actId="20577"/>
          <ac:spMkLst>
            <pc:docMk/>
            <pc:sldMk cId="3016582785" sldId="293"/>
            <ac:spMk id="7" creationId="{7A5BBB19-F62B-A7C3-42E8-7610E32E17CD}"/>
          </ac:spMkLst>
        </pc:spChg>
      </pc:sldChg>
      <pc:sldChg chg="addSp delSp modSp new">
        <pc:chgData name="Galles, Will N" userId="S::wngalles@iastate.edu::baab4952-1140-4e13-ac04-b580ca9d6271" providerId="AD" clId="Web-{64C27B4C-317C-46CC-B5FE-312B8BCDC446}" dt="2023-04-25T20:18:00.956" v="300"/>
        <pc:sldMkLst>
          <pc:docMk/>
          <pc:sldMk cId="4033211846" sldId="317"/>
        </pc:sldMkLst>
        <pc:spChg chg="mod">
          <ac:chgData name="Galles, Will N" userId="S::wngalles@iastate.edu::baab4952-1140-4e13-ac04-b580ca9d6271" providerId="AD" clId="Web-{64C27B4C-317C-46CC-B5FE-312B8BCDC446}" dt="2023-04-25T20:08:05.617" v="72" actId="20577"/>
          <ac:spMkLst>
            <pc:docMk/>
            <pc:sldMk cId="4033211846" sldId="317"/>
            <ac:spMk id="2" creationId="{2CC652A0-323A-97F4-D50F-CB6F46DED11B}"/>
          </ac:spMkLst>
        </pc:spChg>
        <pc:spChg chg="del">
          <ac:chgData name="Galles, Will N" userId="S::wngalles@iastate.edu::baab4952-1140-4e13-ac04-b580ca9d6271" providerId="AD" clId="Web-{64C27B4C-317C-46CC-B5FE-312B8BCDC446}" dt="2023-04-25T20:16:26.829" v="158"/>
          <ac:spMkLst>
            <pc:docMk/>
            <pc:sldMk cId="4033211846" sldId="317"/>
            <ac:spMk id="3" creationId="{3FFBC769-47C6-4AF0-9E2A-C0D409CC3C89}"/>
          </ac:spMkLst>
        </pc:spChg>
        <pc:graphicFrameChg chg="add mod modGraphic">
          <ac:chgData name="Galles, Will N" userId="S::wngalles@iastate.edu::baab4952-1140-4e13-ac04-b580ca9d6271" providerId="AD" clId="Web-{64C27B4C-317C-46CC-B5FE-312B8BCDC446}" dt="2023-04-25T20:18:00.956" v="300"/>
          <ac:graphicFrameMkLst>
            <pc:docMk/>
            <pc:sldMk cId="4033211846" sldId="317"/>
            <ac:graphicFrameMk id="6" creationId="{A8EF2494-7DCB-82EF-0CD9-0CE8DCFCDEE2}"/>
          </ac:graphicFrameMkLst>
        </pc:graphicFrameChg>
      </pc:sldChg>
      <pc:sldChg chg="addSp delSp modSp new ord">
        <pc:chgData name="Galles, Will N" userId="S::wngalles@iastate.edu::baab4952-1140-4e13-ac04-b580ca9d6271" providerId="AD" clId="Web-{64C27B4C-317C-46CC-B5FE-312B8BCDC446}" dt="2023-04-25T20:15:12.844" v="150"/>
        <pc:sldMkLst>
          <pc:docMk/>
          <pc:sldMk cId="2452119803" sldId="318"/>
        </pc:sldMkLst>
        <pc:spChg chg="mod">
          <ac:chgData name="Galles, Will N" userId="S::wngalles@iastate.edu::baab4952-1140-4e13-ac04-b580ca9d6271" providerId="AD" clId="Web-{64C27B4C-317C-46CC-B5FE-312B8BCDC446}" dt="2023-04-25T20:08:26.883" v="93" actId="20577"/>
          <ac:spMkLst>
            <pc:docMk/>
            <pc:sldMk cId="2452119803" sldId="318"/>
            <ac:spMk id="2" creationId="{624F2E9C-3854-C68C-81FB-AA328EB6C53D}"/>
          </ac:spMkLst>
        </pc:spChg>
        <pc:graphicFrameChg chg="add del mod modGraphic">
          <ac:chgData name="Galles, Will N" userId="S::wngalles@iastate.edu::baab4952-1140-4e13-ac04-b580ca9d6271" providerId="AD" clId="Web-{64C27B4C-317C-46CC-B5FE-312B8BCDC446}" dt="2023-04-25T20:15:12.844" v="150"/>
          <ac:graphicFrameMkLst>
            <pc:docMk/>
            <pc:sldMk cId="2452119803" sldId="318"/>
            <ac:graphicFrameMk id="6" creationId="{1F48AB35-5002-5A0E-0ED3-34C67F0E7FB5}"/>
          </ac:graphicFrameMkLst>
        </pc:graphicFrameChg>
      </pc:sldChg>
      <pc:sldChg chg="modSp new">
        <pc:chgData name="Galles, Will N" userId="S::wngalles@iastate.edu::baab4952-1140-4e13-ac04-b580ca9d6271" providerId="AD" clId="Web-{64C27B4C-317C-46CC-B5FE-312B8BCDC446}" dt="2023-04-25T20:20:05.849" v="316" actId="20577"/>
        <pc:sldMkLst>
          <pc:docMk/>
          <pc:sldMk cId="2943664614" sldId="319"/>
        </pc:sldMkLst>
        <pc:spChg chg="mod">
          <ac:chgData name="Galles, Will N" userId="S::wngalles@iastate.edu::baab4952-1140-4e13-ac04-b580ca9d6271" providerId="AD" clId="Web-{64C27B4C-317C-46CC-B5FE-312B8BCDC446}" dt="2023-04-25T20:10:24.557" v="118" actId="20577"/>
          <ac:spMkLst>
            <pc:docMk/>
            <pc:sldMk cId="2943664614" sldId="319"/>
            <ac:spMk id="2" creationId="{4C741D67-377C-F744-97D7-7167BD29C832}"/>
          </ac:spMkLst>
        </pc:spChg>
        <pc:spChg chg="mod">
          <ac:chgData name="Galles, Will N" userId="S::wngalles@iastate.edu::baab4952-1140-4e13-ac04-b580ca9d6271" providerId="AD" clId="Web-{64C27B4C-317C-46CC-B5FE-312B8BCDC446}" dt="2023-04-25T20:20:05.849" v="316" actId="20577"/>
          <ac:spMkLst>
            <pc:docMk/>
            <pc:sldMk cId="2943664614" sldId="319"/>
            <ac:spMk id="3" creationId="{35E34FB5-C2BF-3E7F-5836-8CCDEE31AFE8}"/>
          </ac:spMkLst>
        </pc:spChg>
      </pc:sldChg>
      <pc:sldChg chg="addSp delSp modSp new">
        <pc:chgData name="Galles, Will N" userId="S::wngalles@iastate.edu::baab4952-1140-4e13-ac04-b580ca9d6271" providerId="AD" clId="Web-{64C27B4C-317C-46CC-B5FE-312B8BCDC446}" dt="2023-04-25T20:30:48.391" v="367" actId="20577"/>
        <pc:sldMkLst>
          <pc:docMk/>
          <pc:sldMk cId="2272166069" sldId="321"/>
        </pc:sldMkLst>
        <pc:spChg chg="mod">
          <ac:chgData name="Galles, Will N" userId="S::wngalles@iastate.edu::baab4952-1140-4e13-ac04-b580ca9d6271" providerId="AD" clId="Web-{64C27B4C-317C-46CC-B5FE-312B8BCDC446}" dt="2023-04-25T20:30:48.391" v="367" actId="20577"/>
          <ac:spMkLst>
            <pc:docMk/>
            <pc:sldMk cId="2272166069" sldId="321"/>
            <ac:spMk id="2" creationId="{2BFDCA31-957E-EE20-A03D-6A5AFF33D3ED}"/>
          </ac:spMkLst>
        </pc:spChg>
        <pc:spChg chg="del">
          <ac:chgData name="Galles, Will N" userId="S::wngalles@iastate.edu::baab4952-1140-4e13-ac04-b580ca9d6271" providerId="AD" clId="Web-{64C27B4C-317C-46CC-B5FE-312B8BCDC446}" dt="2023-04-25T20:20:52.162" v="317"/>
          <ac:spMkLst>
            <pc:docMk/>
            <pc:sldMk cId="2272166069" sldId="321"/>
            <ac:spMk id="3" creationId="{146DFA69-2C50-B141-7080-7E19E4327427}"/>
          </ac:spMkLst>
        </pc:spChg>
        <pc:picChg chg="add del mod">
          <ac:chgData name="Galles, Will N" userId="S::wngalles@iastate.edu::baab4952-1140-4e13-ac04-b580ca9d6271" providerId="AD" clId="Web-{64C27B4C-317C-46CC-B5FE-312B8BCDC446}" dt="2023-04-25T20:21:11.881" v="326"/>
          <ac:picMkLst>
            <pc:docMk/>
            <pc:sldMk cId="2272166069" sldId="321"/>
            <ac:picMk id="5" creationId="{2C784D95-7204-6B93-575E-149E052A75A8}"/>
          </ac:picMkLst>
        </pc:picChg>
        <pc:picChg chg="add del mod">
          <ac:chgData name="Galles, Will N" userId="S::wngalles@iastate.edu::baab4952-1140-4e13-ac04-b580ca9d6271" providerId="AD" clId="Web-{64C27B4C-317C-46CC-B5FE-312B8BCDC446}" dt="2023-04-25T20:25:54.824" v="334"/>
          <ac:picMkLst>
            <pc:docMk/>
            <pc:sldMk cId="2272166069" sldId="321"/>
            <ac:picMk id="6" creationId="{A7D058A2-E914-A20C-6CD7-602DEFDA9F4D}"/>
          </ac:picMkLst>
        </pc:picChg>
      </pc:sldChg>
      <pc:sldChg chg="addSp delSp modSp new">
        <pc:chgData name="Galles, Will N" userId="S::wngalles@iastate.edu::baab4952-1140-4e13-ac04-b580ca9d6271" providerId="AD" clId="Web-{64C27B4C-317C-46CC-B5FE-312B8BCDC446}" dt="2023-04-25T20:33:15.785" v="430" actId="1076"/>
        <pc:sldMkLst>
          <pc:docMk/>
          <pc:sldMk cId="619986069" sldId="323"/>
        </pc:sldMkLst>
        <pc:spChg chg="mod">
          <ac:chgData name="Galles, Will N" userId="S::wngalles@iastate.edu::baab4952-1140-4e13-ac04-b580ca9d6271" providerId="AD" clId="Web-{64C27B4C-317C-46CC-B5FE-312B8BCDC446}" dt="2023-04-25T20:31:05.251" v="395" actId="20577"/>
          <ac:spMkLst>
            <pc:docMk/>
            <pc:sldMk cId="619986069" sldId="323"/>
            <ac:spMk id="2" creationId="{2AEA8AC1-BECE-1FEE-06E3-4AA8BD31905B}"/>
          </ac:spMkLst>
        </pc:spChg>
        <pc:spChg chg="del">
          <ac:chgData name="Galles, Will N" userId="S::wngalles@iastate.edu::baab4952-1140-4e13-ac04-b580ca9d6271" providerId="AD" clId="Web-{64C27B4C-317C-46CC-B5FE-312B8BCDC446}" dt="2023-04-25T20:32:26.159" v="425"/>
          <ac:spMkLst>
            <pc:docMk/>
            <pc:sldMk cId="619986069" sldId="323"/>
            <ac:spMk id="3" creationId="{086E1C91-FF0C-46C7-4A23-EBAA2A4DDE83}"/>
          </ac:spMkLst>
        </pc:spChg>
        <pc:picChg chg="add mod">
          <ac:chgData name="Galles, Will N" userId="S::wngalles@iastate.edu::baab4952-1140-4e13-ac04-b580ca9d6271" providerId="AD" clId="Web-{64C27B4C-317C-46CC-B5FE-312B8BCDC446}" dt="2023-04-25T20:33:15.785" v="430" actId="1076"/>
          <ac:picMkLst>
            <pc:docMk/>
            <pc:sldMk cId="619986069" sldId="323"/>
            <ac:picMk id="5" creationId="{20EA102E-CDBC-BD9A-4151-2F2F74408407}"/>
          </ac:picMkLst>
        </pc:picChg>
      </pc:sldChg>
      <pc:sldChg chg="addSp delSp modSp new">
        <pc:chgData name="Galles, Will N" userId="S::wngalles@iastate.edu::baab4952-1140-4e13-ac04-b580ca9d6271" providerId="AD" clId="Web-{64C27B4C-317C-46CC-B5FE-312B8BCDC446}" dt="2023-04-25T20:33:40.004" v="435" actId="1076"/>
        <pc:sldMkLst>
          <pc:docMk/>
          <pc:sldMk cId="1403902912" sldId="324"/>
        </pc:sldMkLst>
        <pc:spChg chg="mod">
          <ac:chgData name="Galles, Will N" userId="S::wngalles@iastate.edu::baab4952-1140-4e13-ac04-b580ca9d6271" providerId="AD" clId="Web-{64C27B4C-317C-46CC-B5FE-312B8BCDC446}" dt="2023-04-25T20:32:18.299" v="423" actId="20577"/>
          <ac:spMkLst>
            <pc:docMk/>
            <pc:sldMk cId="1403902912" sldId="324"/>
            <ac:spMk id="2" creationId="{613BAA82-CA6E-0D51-130C-C407FBD08A36}"/>
          </ac:spMkLst>
        </pc:spChg>
        <pc:spChg chg="del">
          <ac:chgData name="Galles, Will N" userId="S::wngalles@iastate.edu::baab4952-1140-4e13-ac04-b580ca9d6271" providerId="AD" clId="Web-{64C27B4C-317C-46CC-B5FE-312B8BCDC446}" dt="2023-04-25T20:32:20.737" v="424"/>
          <ac:spMkLst>
            <pc:docMk/>
            <pc:sldMk cId="1403902912" sldId="324"/>
            <ac:spMk id="3" creationId="{7630FB09-4843-04CC-B853-0516EF078A40}"/>
          </ac:spMkLst>
        </pc:spChg>
        <pc:picChg chg="add mod">
          <ac:chgData name="Galles, Will N" userId="S::wngalles@iastate.edu::baab4952-1140-4e13-ac04-b580ca9d6271" providerId="AD" clId="Web-{64C27B4C-317C-46CC-B5FE-312B8BCDC446}" dt="2023-04-25T20:33:40.004" v="435" actId="1076"/>
          <ac:picMkLst>
            <pc:docMk/>
            <pc:sldMk cId="1403902912" sldId="324"/>
            <ac:picMk id="5" creationId="{A5E54175-0ED1-A1A1-7656-8E2B9CF4D0C3}"/>
          </ac:picMkLst>
        </pc:picChg>
      </pc:sldChg>
    </pc:docChg>
  </pc:docChgLst>
  <pc:docChgLst>
    <pc:chgData name="Ling, Gregory" userId="S::gling@iastate.edu::a8865a4c-9948-4007-9efe-c19fdfb6a2c3" providerId="AD" clId="Web-{04CC2B47-79FD-4E7F-BD0E-F4192A2E7DCD}"/>
    <pc:docChg chg="modSld">
      <pc:chgData name="Ling, Gregory" userId="S::gling@iastate.edu::a8865a4c-9948-4007-9efe-c19fdfb6a2c3" providerId="AD" clId="Web-{04CC2B47-79FD-4E7F-BD0E-F4192A2E7DCD}" dt="2023-04-29T19:30:01.020" v="16" actId="20577"/>
      <pc:docMkLst>
        <pc:docMk/>
      </pc:docMkLst>
      <pc:sldChg chg="modSp">
        <pc:chgData name="Ling, Gregory" userId="S::gling@iastate.edu::a8865a4c-9948-4007-9efe-c19fdfb6a2c3" providerId="AD" clId="Web-{04CC2B47-79FD-4E7F-BD0E-F4192A2E7DCD}" dt="2023-04-29T19:30:01.020" v="16" actId="20577"/>
        <pc:sldMkLst>
          <pc:docMk/>
          <pc:sldMk cId="1081180976" sldId="308"/>
        </pc:sldMkLst>
        <pc:spChg chg="mod">
          <ac:chgData name="Ling, Gregory" userId="S::gling@iastate.edu::a8865a4c-9948-4007-9efe-c19fdfb6a2c3" providerId="AD" clId="Web-{04CC2B47-79FD-4E7F-BD0E-F4192A2E7DCD}" dt="2023-04-29T19:30:01.020" v="16" actId="20577"/>
          <ac:spMkLst>
            <pc:docMk/>
            <pc:sldMk cId="1081180976" sldId="308"/>
            <ac:spMk id="3" creationId="{9B7069EA-FC4B-E10B-7DB7-A449C1FE1111}"/>
          </ac:spMkLst>
        </pc:spChg>
      </pc:sldChg>
    </pc:docChg>
  </pc:docChgLst>
  <pc:docChgLst>
    <pc:chgData name="Hafele, Jackson M" userId="S::jmhafele@iastate.edu::61072efc-f628-4d19-8dbb-6b66f22aff51" providerId="AD" clId="Web-{62C820B7-9C6A-4768-A770-1F3D596CA0BE}"/>
    <pc:docChg chg="delSld">
      <pc:chgData name="Hafele, Jackson M" userId="S::jmhafele@iastate.edu::61072efc-f628-4d19-8dbb-6b66f22aff51" providerId="AD" clId="Web-{62C820B7-9C6A-4768-A770-1F3D596CA0BE}" dt="2023-04-30T20:12:52.675" v="0"/>
      <pc:docMkLst>
        <pc:docMk/>
      </pc:docMkLst>
      <pc:sldChg chg="del">
        <pc:chgData name="Hafele, Jackson M" userId="S::jmhafele@iastate.edu::61072efc-f628-4d19-8dbb-6b66f22aff51" providerId="AD" clId="Web-{62C820B7-9C6A-4768-A770-1F3D596CA0BE}" dt="2023-04-30T20:12:52.675" v="0"/>
        <pc:sldMkLst>
          <pc:docMk/>
          <pc:sldMk cId="708639293" sldId="315"/>
        </pc:sldMkLst>
      </pc:sldChg>
    </pc:docChg>
  </pc:docChgLst>
  <pc:docChgLst>
    <pc:chgData name="Ling, Gregory" userId="S::gling@iastate.edu::a8865a4c-9948-4007-9efe-c19fdfb6a2c3" providerId="AD" clId="Web-{09C22765-0447-4CAD-80E4-9ADC03A9C50B}"/>
    <pc:docChg chg="addSld modSld">
      <pc:chgData name="Ling, Gregory" userId="S::gling@iastate.edu::a8865a4c-9948-4007-9efe-c19fdfb6a2c3" providerId="AD" clId="Web-{09C22765-0447-4CAD-80E4-9ADC03A9C50B}" dt="2023-04-25T19:40:30.114" v="2"/>
      <pc:docMkLst>
        <pc:docMk/>
      </pc:docMkLst>
      <pc:sldChg chg="delSp">
        <pc:chgData name="Ling, Gregory" userId="S::gling@iastate.edu::a8865a4c-9948-4007-9efe-c19fdfb6a2c3" providerId="AD" clId="Web-{09C22765-0447-4CAD-80E4-9ADC03A9C50B}" dt="2023-04-25T19:40:30.114" v="2"/>
        <pc:sldMkLst>
          <pc:docMk/>
          <pc:sldMk cId="1292320395" sldId="292"/>
        </pc:sldMkLst>
        <pc:spChg chg="del">
          <ac:chgData name="Ling, Gregory" userId="S::gling@iastate.edu::a8865a4c-9948-4007-9efe-c19fdfb6a2c3" providerId="AD" clId="Web-{09C22765-0447-4CAD-80E4-9ADC03A9C50B}" dt="2023-04-25T19:40:30.114" v="2"/>
          <ac:spMkLst>
            <pc:docMk/>
            <pc:sldMk cId="1292320395" sldId="292"/>
            <ac:spMk id="5" creationId="{EF3FE143-A8F0-8EEB-F682-D9C5C5A37A3F}"/>
          </ac:spMkLst>
        </pc:spChg>
        <pc:spChg chg="del">
          <ac:chgData name="Ling, Gregory" userId="S::gling@iastate.edu::a8865a4c-9948-4007-9efe-c19fdfb6a2c3" providerId="AD" clId="Web-{09C22765-0447-4CAD-80E4-9ADC03A9C50B}" dt="2023-04-25T19:40:22.004" v="1"/>
          <ac:spMkLst>
            <pc:docMk/>
            <pc:sldMk cId="1292320395" sldId="292"/>
            <ac:spMk id="234" creationId="{00000000-0000-0000-0000-000000000000}"/>
          </ac:spMkLst>
        </pc:spChg>
      </pc:sldChg>
      <pc:sldChg chg="new">
        <pc:chgData name="Ling, Gregory" userId="S::gling@iastate.edu::a8865a4c-9948-4007-9efe-c19fdfb6a2c3" providerId="AD" clId="Web-{09C22765-0447-4CAD-80E4-9ADC03A9C50B}" dt="2023-04-25T19:36:12.917" v="0"/>
        <pc:sldMkLst>
          <pc:docMk/>
          <pc:sldMk cId="1465107208" sldId="296"/>
        </pc:sldMkLst>
      </pc:sldChg>
    </pc:docChg>
  </pc:docChgLst>
  <pc:docChgLst>
    <pc:chgData name="Galles, Will N" userId="S::wngalles@iastate.edu::baab4952-1140-4e13-ac04-b580ca9d6271" providerId="AD" clId="Web-{30D0C0BB-D41C-419C-A9BA-A5D91067FEB7}"/>
    <pc:docChg chg="modSld sldOrd">
      <pc:chgData name="Galles, Will N" userId="S::wngalles@iastate.edu::baab4952-1140-4e13-ac04-b580ca9d6271" providerId="AD" clId="Web-{30D0C0BB-D41C-419C-A9BA-A5D91067FEB7}" dt="2023-04-29T15:27:04.919" v="4"/>
      <pc:docMkLst>
        <pc:docMk/>
      </pc:docMkLst>
      <pc:sldChg chg="ord">
        <pc:chgData name="Galles, Will N" userId="S::wngalles@iastate.edu::baab4952-1140-4e13-ac04-b580ca9d6271" providerId="AD" clId="Web-{30D0C0BB-D41C-419C-A9BA-A5D91067FEB7}" dt="2023-04-29T15:27:04.919" v="4"/>
        <pc:sldMkLst>
          <pc:docMk/>
          <pc:sldMk cId="4033211846" sldId="317"/>
        </pc:sldMkLst>
      </pc:sldChg>
      <pc:sldChg chg="modSp">
        <pc:chgData name="Galles, Will N" userId="S::wngalles@iastate.edu::baab4952-1140-4e13-ac04-b580ca9d6271" providerId="AD" clId="Web-{30D0C0BB-D41C-419C-A9BA-A5D91067FEB7}" dt="2023-04-29T15:26:04.510" v="3" actId="1076"/>
        <pc:sldMkLst>
          <pc:docMk/>
          <pc:sldMk cId="1403902912" sldId="324"/>
        </pc:sldMkLst>
        <pc:picChg chg="mod">
          <ac:chgData name="Galles, Will N" userId="S::wngalles@iastate.edu::baab4952-1140-4e13-ac04-b580ca9d6271" providerId="AD" clId="Web-{30D0C0BB-D41C-419C-A9BA-A5D91067FEB7}" dt="2023-04-29T15:26:04.510" v="3" actId="1076"/>
          <ac:picMkLst>
            <pc:docMk/>
            <pc:sldMk cId="1403902912" sldId="324"/>
            <ac:picMk id="5" creationId="{A5E54175-0ED1-A1A1-7656-8E2B9CF4D0C3}"/>
          </ac:picMkLst>
        </pc:picChg>
      </pc:sldChg>
    </pc:docChg>
  </pc:docChgLst>
  <pc:docChgLst>
    <pc:chgData name="Galles, Will N" userId="S::wngalles@iastate.edu::baab4952-1140-4e13-ac04-b580ca9d6271" providerId="AD" clId="Web-{26B554B5-4743-4A9E-8780-53804D04CCAC}"/>
    <pc:docChg chg="mod modSld">
      <pc:chgData name="Galles, Will N" userId="S::wngalles@iastate.edu::baab4952-1140-4e13-ac04-b580ca9d6271" providerId="AD" clId="Web-{26B554B5-4743-4A9E-8780-53804D04CCAC}" dt="2023-04-18T20:30:49.501" v="7" actId="20577"/>
      <pc:docMkLst>
        <pc:docMk/>
      </pc:docMkLst>
      <pc:sldChg chg="modSp addCm modNotes">
        <pc:chgData name="Galles, Will N" userId="S::wngalles@iastate.edu::baab4952-1140-4e13-ac04-b580ca9d6271" providerId="AD" clId="Web-{26B554B5-4743-4A9E-8780-53804D04CCAC}" dt="2023-04-18T20:30:49.501" v="7" actId="20577"/>
        <pc:sldMkLst>
          <pc:docMk/>
          <pc:sldMk cId="2974201060" sldId="259"/>
        </pc:sldMkLst>
        <pc:spChg chg="mod">
          <ac:chgData name="Galles, Will N" userId="S::wngalles@iastate.edu::baab4952-1140-4e13-ac04-b580ca9d6271" providerId="AD" clId="Web-{26B554B5-4743-4A9E-8780-53804D04CCAC}" dt="2023-04-18T20:30:49.501" v="7" actId="20577"/>
          <ac:spMkLst>
            <pc:docMk/>
            <pc:sldMk cId="2974201060" sldId="259"/>
            <ac:spMk id="232" creationId="{00000000-0000-0000-0000-000000000000}"/>
          </ac:spMkLst>
        </pc:spChg>
        <pc:extLst>
          <p:ext xmlns:p="http://schemas.openxmlformats.org/presentationml/2006/main" uri="{D6D511B9-2390-475A-947B-AFAB55BFBCF1}">
            <pc226:cmChg xmlns:pc226="http://schemas.microsoft.com/office/powerpoint/2022/06/main/command" chg="add">
              <pc226:chgData name="Galles, Will N" userId="S::wngalles@iastate.edu::baab4952-1140-4e13-ac04-b580ca9d6271" providerId="AD" clId="Web-{26B554B5-4743-4A9E-8780-53804D04CCAC}" dt="2023-04-18T20:25:04.616" v="5"/>
              <pc2:cmMkLst xmlns:pc2="http://schemas.microsoft.com/office/powerpoint/2019/9/main/command">
                <pc:docMk/>
                <pc:sldMk cId="2974201060" sldId="259"/>
                <pc2:cmMk id="{166F635A-BDA8-42F7-9937-75FB54C533F1}"/>
              </pc2:cmMkLst>
            </pc226:cmChg>
          </p:ext>
        </pc:extLst>
      </pc:sldChg>
    </pc:docChg>
  </pc:docChgLst>
  <pc:docChgLst>
    <pc:chgData name="Hafele, Jackson M" userId="S::jmhafele@iastate.edu::61072efc-f628-4d19-8dbb-6b66f22aff51" providerId="AD" clId="Web-{FD9D10D6-9C5E-4EA5-BCD6-256143560594}"/>
    <pc:docChg chg="modSld">
      <pc:chgData name="Hafele, Jackson M" userId="S::jmhafele@iastate.edu::61072efc-f628-4d19-8dbb-6b66f22aff51" providerId="AD" clId="Web-{FD9D10D6-9C5E-4EA5-BCD6-256143560594}" dt="2023-05-02T19:47:43.985" v="11" actId="1076"/>
      <pc:docMkLst>
        <pc:docMk/>
      </pc:docMkLst>
      <pc:sldChg chg="addSp delSp modSp">
        <pc:chgData name="Hafele, Jackson M" userId="S::jmhafele@iastate.edu::61072efc-f628-4d19-8dbb-6b66f22aff51" providerId="AD" clId="Web-{FD9D10D6-9C5E-4EA5-BCD6-256143560594}" dt="2023-05-02T19:47:43.985" v="11" actId="1076"/>
        <pc:sldMkLst>
          <pc:docMk/>
          <pc:sldMk cId="2272166069" sldId="321"/>
        </pc:sldMkLst>
        <pc:spChg chg="add del mod">
          <ac:chgData name="Hafele, Jackson M" userId="S::jmhafele@iastate.edu::61072efc-f628-4d19-8dbb-6b66f22aff51" providerId="AD" clId="Web-{FD9D10D6-9C5E-4EA5-BCD6-256143560594}" dt="2023-05-02T19:47:26.500" v="3"/>
          <ac:spMkLst>
            <pc:docMk/>
            <pc:sldMk cId="2272166069" sldId="321"/>
            <ac:spMk id="5" creationId="{0AB4AA81-D982-1B20-A90E-A2CCC407E7A4}"/>
          </ac:spMkLst>
        </pc:spChg>
        <pc:picChg chg="mod">
          <ac:chgData name="Hafele, Jackson M" userId="S::jmhafele@iastate.edu::61072efc-f628-4d19-8dbb-6b66f22aff51" providerId="AD" clId="Web-{FD9D10D6-9C5E-4EA5-BCD6-256143560594}" dt="2023-05-02T19:47:43.985" v="11" actId="1076"/>
          <ac:picMkLst>
            <pc:docMk/>
            <pc:sldMk cId="2272166069" sldId="321"/>
            <ac:picMk id="3" creationId="{225C229B-BC2E-E70F-BA9D-EDCB30A9C866}"/>
          </ac:picMkLst>
        </pc:picChg>
      </pc:sldChg>
    </pc:docChg>
  </pc:docChgLst>
  <pc:docChgLst>
    <pc:chgData name="Galles, Will N" userId="S::wngalles@iastate.edu::baab4952-1140-4e13-ac04-b580ca9d6271" providerId="AD" clId="Web-{58C946EC-68C5-4E01-BC0F-950913E21F81}"/>
    <pc:docChg chg="modSld">
      <pc:chgData name="Galles, Will N" userId="S::wngalles@iastate.edu::baab4952-1140-4e13-ac04-b580ca9d6271" providerId="AD" clId="Web-{58C946EC-68C5-4E01-BC0F-950913E21F81}" dt="2023-05-03T19:49:19.872" v="8" actId="20577"/>
      <pc:docMkLst>
        <pc:docMk/>
      </pc:docMkLst>
      <pc:sldChg chg="modSp">
        <pc:chgData name="Galles, Will N" userId="S::wngalles@iastate.edu::baab4952-1140-4e13-ac04-b580ca9d6271" providerId="AD" clId="Web-{58C946EC-68C5-4E01-BC0F-950913E21F81}" dt="2023-05-03T19:48:41.137" v="6" actId="20577"/>
        <pc:sldMkLst>
          <pc:docMk/>
          <pc:sldMk cId="1081180976" sldId="308"/>
        </pc:sldMkLst>
        <pc:spChg chg="mod">
          <ac:chgData name="Galles, Will N" userId="S::wngalles@iastate.edu::baab4952-1140-4e13-ac04-b580ca9d6271" providerId="AD" clId="Web-{58C946EC-68C5-4E01-BC0F-950913E21F81}" dt="2023-05-03T19:48:41.137" v="6" actId="20577"/>
          <ac:spMkLst>
            <pc:docMk/>
            <pc:sldMk cId="1081180976" sldId="308"/>
            <ac:spMk id="4" creationId="{B15371C7-F102-658C-7F5F-CBAF6F4BA9D8}"/>
          </ac:spMkLst>
        </pc:spChg>
      </pc:sldChg>
      <pc:sldChg chg="modSp">
        <pc:chgData name="Galles, Will N" userId="S::wngalles@iastate.edu::baab4952-1140-4e13-ac04-b580ca9d6271" providerId="AD" clId="Web-{58C946EC-68C5-4E01-BC0F-950913E21F81}" dt="2023-05-03T19:49:19.872" v="8" actId="20577"/>
        <pc:sldMkLst>
          <pc:docMk/>
          <pc:sldMk cId="2359395319" sldId="309"/>
        </pc:sldMkLst>
        <pc:spChg chg="mod">
          <ac:chgData name="Galles, Will N" userId="S::wngalles@iastate.edu::baab4952-1140-4e13-ac04-b580ca9d6271" providerId="AD" clId="Web-{58C946EC-68C5-4E01-BC0F-950913E21F81}" dt="2023-05-03T19:49:19.872" v="8" actId="20577"/>
          <ac:spMkLst>
            <pc:docMk/>
            <pc:sldMk cId="2359395319" sldId="309"/>
            <ac:spMk id="4" creationId="{DCF48128-B8FC-E4B1-A656-DE12F51DD840}"/>
          </ac:spMkLst>
        </pc:spChg>
      </pc:sldChg>
      <pc:sldChg chg="modSp">
        <pc:chgData name="Galles, Will N" userId="S::wngalles@iastate.edu::baab4952-1140-4e13-ac04-b580ca9d6271" providerId="AD" clId="Web-{58C946EC-68C5-4E01-BC0F-950913E21F81}" dt="2023-05-03T19:36:59.796" v="3" actId="20577"/>
        <pc:sldMkLst>
          <pc:docMk/>
          <pc:sldMk cId="3501685181" sldId="331"/>
        </pc:sldMkLst>
        <pc:spChg chg="mod">
          <ac:chgData name="Galles, Will N" userId="S::wngalles@iastate.edu::baab4952-1140-4e13-ac04-b580ca9d6271" providerId="AD" clId="Web-{58C946EC-68C5-4E01-BC0F-950913E21F81}" dt="2023-05-03T19:36:59.796" v="3" actId="20577"/>
          <ac:spMkLst>
            <pc:docMk/>
            <pc:sldMk cId="3501685181" sldId="331"/>
            <ac:spMk id="4" creationId="{04A84574-939B-498E-F7F4-BCC082363DE9}"/>
          </ac:spMkLst>
        </pc:spChg>
      </pc:sldChg>
    </pc:docChg>
  </pc:docChgLst>
  <pc:docChgLst>
    <pc:chgData name="Hafele, Jackson M" userId="S::jmhafele@iastate.edu::61072efc-f628-4d19-8dbb-6b66f22aff51" providerId="AD" clId="Web-{F37D5441-3C3A-408E-8A86-18B8BD3E6A2F}"/>
    <pc:docChg chg="modSld">
      <pc:chgData name="Hafele, Jackson M" userId="S::jmhafele@iastate.edu::61072efc-f628-4d19-8dbb-6b66f22aff51" providerId="AD" clId="Web-{F37D5441-3C3A-408E-8A86-18B8BD3E6A2F}" dt="2023-05-02T20:18:16.954" v="265"/>
      <pc:docMkLst>
        <pc:docMk/>
      </pc:docMkLst>
      <pc:sldChg chg="addSp delSp modSp addAnim delAnim modAnim">
        <pc:chgData name="Hafele, Jackson M" userId="S::jmhafele@iastate.edu::61072efc-f628-4d19-8dbb-6b66f22aff51" providerId="AD" clId="Web-{F37D5441-3C3A-408E-8A86-18B8BD3E6A2F}" dt="2023-05-02T20:18:16.954" v="265"/>
        <pc:sldMkLst>
          <pc:docMk/>
          <pc:sldMk cId="1076482466" sldId="312"/>
        </pc:sldMkLst>
        <pc:spChg chg="mod">
          <ac:chgData name="Hafele, Jackson M" userId="S::jmhafele@iastate.edu::61072efc-f628-4d19-8dbb-6b66f22aff51" providerId="AD" clId="Web-{F37D5441-3C3A-408E-8A86-18B8BD3E6A2F}" dt="2023-05-02T20:10:56.915" v="166" actId="1076"/>
          <ac:spMkLst>
            <pc:docMk/>
            <pc:sldMk cId="1076482466" sldId="312"/>
            <ac:spMk id="2" creationId="{8182BDD8-50D1-B5E5-802D-3D7185468110}"/>
          </ac:spMkLst>
        </pc:spChg>
        <pc:spChg chg="del topLvl">
          <ac:chgData name="Hafele, Jackson M" userId="S::jmhafele@iastate.edu::61072efc-f628-4d19-8dbb-6b66f22aff51" providerId="AD" clId="Web-{F37D5441-3C3A-408E-8A86-18B8BD3E6A2F}" dt="2023-05-02T20:09:18.647" v="93"/>
          <ac:spMkLst>
            <pc:docMk/>
            <pc:sldMk cId="1076482466" sldId="312"/>
            <ac:spMk id="3" creationId="{C255B27C-20D3-5EC9-EEDF-E476149A1FC1}"/>
          </ac:spMkLst>
        </pc:spChg>
        <pc:spChg chg="mod topLvl">
          <ac:chgData name="Hafele, Jackson M" userId="S::jmhafele@iastate.edu::61072efc-f628-4d19-8dbb-6b66f22aff51" providerId="AD" clId="Web-{F37D5441-3C3A-408E-8A86-18B8BD3E6A2F}" dt="2023-05-02T20:14:13.512" v="246" actId="1076"/>
          <ac:spMkLst>
            <pc:docMk/>
            <pc:sldMk cId="1076482466" sldId="312"/>
            <ac:spMk id="5" creationId="{7A759F25-8591-2E8A-969A-E55BD853FC14}"/>
          </ac:spMkLst>
        </pc:spChg>
        <pc:spChg chg="mod">
          <ac:chgData name="Hafele, Jackson M" userId="S::jmhafele@iastate.edu::61072efc-f628-4d19-8dbb-6b66f22aff51" providerId="AD" clId="Web-{F37D5441-3C3A-408E-8A86-18B8BD3E6A2F}" dt="2023-05-02T20:10:37.680" v="160" actId="1076"/>
          <ac:spMkLst>
            <pc:docMk/>
            <pc:sldMk cId="1076482466" sldId="312"/>
            <ac:spMk id="7" creationId="{0AE2847C-BBF3-0367-A6FC-E6DADA0DB05E}"/>
          </ac:spMkLst>
        </pc:spChg>
        <pc:spChg chg="del mod">
          <ac:chgData name="Hafele, Jackson M" userId="S::jmhafele@iastate.edu::61072efc-f628-4d19-8dbb-6b66f22aff51" providerId="AD" clId="Web-{F37D5441-3C3A-408E-8A86-18B8BD3E6A2F}" dt="2023-05-02T20:10:06.101" v="152"/>
          <ac:spMkLst>
            <pc:docMk/>
            <pc:sldMk cId="1076482466" sldId="312"/>
            <ac:spMk id="8" creationId="{4C369156-38AD-B995-67C1-E5958A047D0F}"/>
          </ac:spMkLst>
        </pc:spChg>
        <pc:spChg chg="del mod topLvl">
          <ac:chgData name="Hafele, Jackson M" userId="S::jmhafele@iastate.edu::61072efc-f628-4d19-8dbb-6b66f22aff51" providerId="AD" clId="Web-{F37D5441-3C3A-408E-8A86-18B8BD3E6A2F}" dt="2023-05-02T20:10:04.726" v="151"/>
          <ac:spMkLst>
            <pc:docMk/>
            <pc:sldMk cId="1076482466" sldId="312"/>
            <ac:spMk id="9" creationId="{347B063B-C68E-A904-0705-01A3FD0A5670}"/>
          </ac:spMkLst>
        </pc:spChg>
        <pc:spChg chg="mod">
          <ac:chgData name="Hafele, Jackson M" userId="S::jmhafele@iastate.edu::61072efc-f628-4d19-8dbb-6b66f22aff51" providerId="AD" clId="Web-{F37D5441-3C3A-408E-8A86-18B8BD3E6A2F}" dt="2023-05-02T20:10:32.758" v="159" actId="1076"/>
          <ac:spMkLst>
            <pc:docMk/>
            <pc:sldMk cId="1076482466" sldId="312"/>
            <ac:spMk id="12" creationId="{DAF44873-2B3B-7993-CB46-22CFC90DB464}"/>
          </ac:spMkLst>
        </pc:spChg>
        <pc:spChg chg="del mod topLvl">
          <ac:chgData name="Hafele, Jackson M" userId="S::jmhafele@iastate.edu::61072efc-f628-4d19-8dbb-6b66f22aff51" providerId="AD" clId="Web-{F37D5441-3C3A-408E-8A86-18B8BD3E6A2F}" dt="2023-05-02T20:09:36.695" v="115"/>
          <ac:spMkLst>
            <pc:docMk/>
            <pc:sldMk cId="1076482466" sldId="312"/>
            <ac:spMk id="13" creationId="{F1553C94-27E5-BF47-DFC2-8BC0695F340E}"/>
          </ac:spMkLst>
        </pc:spChg>
        <pc:spChg chg="del mod topLvl">
          <ac:chgData name="Hafele, Jackson M" userId="S::jmhafele@iastate.edu::61072efc-f628-4d19-8dbb-6b66f22aff51" providerId="AD" clId="Web-{F37D5441-3C3A-408E-8A86-18B8BD3E6A2F}" dt="2023-05-02T20:10:02.789" v="150"/>
          <ac:spMkLst>
            <pc:docMk/>
            <pc:sldMk cId="1076482466" sldId="312"/>
            <ac:spMk id="14" creationId="{3A4E517F-8821-4DD9-E72A-EF6919682116}"/>
          </ac:spMkLst>
        </pc:spChg>
        <pc:spChg chg="add mod">
          <ac:chgData name="Hafele, Jackson M" userId="S::jmhafele@iastate.edu::61072efc-f628-4d19-8dbb-6b66f22aff51" providerId="AD" clId="Web-{F37D5441-3C3A-408E-8A86-18B8BD3E6A2F}" dt="2023-05-02T20:10:37.696" v="161" actId="1076"/>
          <ac:spMkLst>
            <pc:docMk/>
            <pc:sldMk cId="1076482466" sldId="312"/>
            <ac:spMk id="22" creationId="{913D0B74-C4A6-8972-5CA1-665C432220AF}"/>
          </ac:spMkLst>
        </pc:spChg>
        <pc:spChg chg="add mod">
          <ac:chgData name="Hafele, Jackson M" userId="S::jmhafele@iastate.edu::61072efc-f628-4d19-8dbb-6b66f22aff51" providerId="AD" clId="Web-{F37D5441-3C3A-408E-8A86-18B8BD3E6A2F}" dt="2023-05-02T20:10:45.837" v="164" actId="1076"/>
          <ac:spMkLst>
            <pc:docMk/>
            <pc:sldMk cId="1076482466" sldId="312"/>
            <ac:spMk id="24" creationId="{9762F008-2AD5-B9DC-0690-77E9176C8DAD}"/>
          </ac:spMkLst>
        </pc:spChg>
        <pc:spChg chg="add mod">
          <ac:chgData name="Hafele, Jackson M" userId="S::jmhafele@iastate.edu::61072efc-f628-4d19-8dbb-6b66f22aff51" providerId="AD" clId="Web-{F37D5441-3C3A-408E-8A86-18B8BD3E6A2F}" dt="2023-05-02T20:11:47.681" v="188" actId="1076"/>
          <ac:spMkLst>
            <pc:docMk/>
            <pc:sldMk cId="1076482466" sldId="312"/>
            <ac:spMk id="27" creationId="{A8E3C229-815A-883A-6D35-20B9C05E7AB7}"/>
          </ac:spMkLst>
        </pc:spChg>
        <pc:spChg chg="add mod">
          <ac:chgData name="Hafele, Jackson M" userId="S::jmhafele@iastate.edu::61072efc-f628-4d19-8dbb-6b66f22aff51" providerId="AD" clId="Web-{F37D5441-3C3A-408E-8A86-18B8BD3E6A2F}" dt="2023-05-02T20:14:10.325" v="245" actId="1076"/>
          <ac:spMkLst>
            <pc:docMk/>
            <pc:sldMk cId="1076482466" sldId="312"/>
            <ac:spMk id="30" creationId="{BDB062C2-7C48-CC7F-DC73-F4198F9BE0F8}"/>
          </ac:spMkLst>
        </pc:spChg>
        <pc:spChg chg="add mod ord">
          <ac:chgData name="Hafele, Jackson M" userId="S::jmhafele@iastate.edu::61072efc-f628-4d19-8dbb-6b66f22aff51" providerId="AD" clId="Web-{F37D5441-3C3A-408E-8A86-18B8BD3E6A2F}" dt="2023-05-02T20:10:30.164" v="158" actId="1076"/>
          <ac:spMkLst>
            <pc:docMk/>
            <pc:sldMk cId="1076482466" sldId="312"/>
            <ac:spMk id="32" creationId="{9A5F4358-CBC7-7932-C6B0-6E8B0AE69E36}"/>
          </ac:spMkLst>
        </pc:spChg>
        <pc:spChg chg="add mod ord">
          <ac:chgData name="Hafele, Jackson M" userId="S::jmhafele@iastate.edu::61072efc-f628-4d19-8dbb-6b66f22aff51" providerId="AD" clId="Web-{F37D5441-3C3A-408E-8A86-18B8BD3E6A2F}" dt="2023-05-02T20:13:49.137" v="238" actId="1076"/>
          <ac:spMkLst>
            <pc:docMk/>
            <pc:sldMk cId="1076482466" sldId="312"/>
            <ac:spMk id="35" creationId="{13CEC025-33F3-FB08-6D20-F2E134272F6D}"/>
          </ac:spMkLst>
        </pc:spChg>
        <pc:spChg chg="add mod">
          <ac:chgData name="Hafele, Jackson M" userId="S::jmhafele@iastate.edu::61072efc-f628-4d19-8dbb-6b66f22aff51" providerId="AD" clId="Web-{F37D5441-3C3A-408E-8A86-18B8BD3E6A2F}" dt="2023-05-02T20:13:00.464" v="237" actId="1076"/>
          <ac:spMkLst>
            <pc:docMk/>
            <pc:sldMk cId="1076482466" sldId="312"/>
            <ac:spMk id="37" creationId="{3B3A53C3-DCBB-E59C-0A10-006EE4B90C79}"/>
          </ac:spMkLst>
        </pc:spChg>
        <pc:spChg chg="add mod">
          <ac:chgData name="Hafele, Jackson M" userId="S::jmhafele@iastate.edu::61072efc-f628-4d19-8dbb-6b66f22aff51" providerId="AD" clId="Web-{F37D5441-3C3A-408E-8A86-18B8BD3E6A2F}" dt="2023-05-02T20:14:07.668" v="244" actId="1076"/>
          <ac:spMkLst>
            <pc:docMk/>
            <pc:sldMk cId="1076482466" sldId="312"/>
            <ac:spMk id="39" creationId="{C5AEB879-CF9B-D736-7784-756D1F8C017A}"/>
          </ac:spMkLst>
        </pc:spChg>
        <pc:spChg chg="add mod">
          <ac:chgData name="Hafele, Jackson M" userId="S::jmhafele@iastate.edu::61072efc-f628-4d19-8dbb-6b66f22aff51" providerId="AD" clId="Web-{F37D5441-3C3A-408E-8A86-18B8BD3E6A2F}" dt="2023-05-02T20:14:02.637" v="242" actId="1076"/>
          <ac:spMkLst>
            <pc:docMk/>
            <pc:sldMk cId="1076482466" sldId="312"/>
            <ac:spMk id="41" creationId="{B00D7BBF-E348-5A68-2536-E62ABF13235C}"/>
          </ac:spMkLst>
        </pc:spChg>
        <pc:spChg chg="add mod">
          <ac:chgData name="Hafele, Jackson M" userId="S::jmhafele@iastate.edu::61072efc-f628-4d19-8dbb-6b66f22aff51" providerId="AD" clId="Web-{F37D5441-3C3A-408E-8A86-18B8BD3E6A2F}" dt="2023-05-02T20:14:24.840" v="249" actId="1076"/>
          <ac:spMkLst>
            <pc:docMk/>
            <pc:sldMk cId="1076482466" sldId="312"/>
            <ac:spMk id="42" creationId="{F0AC8CB9-6E45-E6CD-0D96-465BD360BCAB}"/>
          </ac:spMkLst>
        </pc:spChg>
        <pc:spChg chg="add mod">
          <ac:chgData name="Hafele, Jackson M" userId="S::jmhafele@iastate.edu::61072efc-f628-4d19-8dbb-6b66f22aff51" providerId="AD" clId="Web-{F37D5441-3C3A-408E-8A86-18B8BD3E6A2F}" dt="2023-05-02T20:14:35.794" v="253" actId="14100"/>
          <ac:spMkLst>
            <pc:docMk/>
            <pc:sldMk cId="1076482466" sldId="312"/>
            <ac:spMk id="43" creationId="{EDF0F3E2-9A21-B4EE-48E0-CBDD4896C695}"/>
          </ac:spMkLst>
        </pc:spChg>
        <pc:grpChg chg="del mod">
          <ac:chgData name="Hafele, Jackson M" userId="S::jmhafele@iastate.edu::61072efc-f628-4d19-8dbb-6b66f22aff51" providerId="AD" clId="Web-{F37D5441-3C3A-408E-8A86-18B8BD3E6A2F}" dt="2023-05-02T20:08:34.553" v="79"/>
          <ac:grpSpMkLst>
            <pc:docMk/>
            <pc:sldMk cId="1076482466" sldId="312"/>
            <ac:grpSpMk id="10" creationId="{A01E822D-7F13-4510-0BCF-375A3241A416}"/>
          </ac:grpSpMkLst>
        </pc:grpChg>
        <pc:grpChg chg="del mod">
          <ac:chgData name="Hafele, Jackson M" userId="S::jmhafele@iastate.edu::61072efc-f628-4d19-8dbb-6b66f22aff51" providerId="AD" clId="Web-{F37D5441-3C3A-408E-8A86-18B8BD3E6A2F}" dt="2023-05-02T20:07:11.317" v="26"/>
          <ac:grpSpMkLst>
            <pc:docMk/>
            <pc:sldMk cId="1076482466" sldId="312"/>
            <ac:grpSpMk id="11" creationId="{3BBCF2A5-818A-FEC7-466E-2EE28EA369FC}"/>
          </ac:grpSpMkLst>
        </pc:grpChg>
        <pc:grpChg chg="del">
          <ac:chgData name="Hafele, Jackson M" userId="S::jmhafele@iastate.edu::61072efc-f628-4d19-8dbb-6b66f22aff51" providerId="AD" clId="Web-{F37D5441-3C3A-408E-8A86-18B8BD3E6A2F}" dt="2023-05-02T20:06:12.191" v="13"/>
          <ac:grpSpMkLst>
            <pc:docMk/>
            <pc:sldMk cId="1076482466" sldId="312"/>
            <ac:grpSpMk id="15" creationId="{B5ACF5A4-8F52-727C-ABBC-4683E46DD59F}"/>
          </ac:grpSpMkLst>
        </pc:grpChg>
        <pc:grpChg chg="add del mod">
          <ac:chgData name="Hafele, Jackson M" userId="S::jmhafele@iastate.edu::61072efc-f628-4d19-8dbb-6b66f22aff51" providerId="AD" clId="Web-{F37D5441-3C3A-408E-8A86-18B8BD3E6A2F}" dt="2023-05-02T20:12:50.792" v="233"/>
          <ac:grpSpMkLst>
            <pc:docMk/>
            <pc:sldMk cId="1076482466" sldId="312"/>
            <ac:grpSpMk id="16" creationId="{5DE8FEFA-7CB1-7301-DEDE-015ABD60BB1C}"/>
          </ac:grpSpMkLst>
        </pc:grpChg>
        <pc:grpChg chg="add del">
          <ac:chgData name="Hafele, Jackson M" userId="S::jmhafele@iastate.edu::61072efc-f628-4d19-8dbb-6b66f22aff51" providerId="AD" clId="Web-{F37D5441-3C3A-408E-8A86-18B8BD3E6A2F}" dt="2023-05-02T20:10:02.789" v="150"/>
          <ac:grpSpMkLst>
            <pc:docMk/>
            <pc:sldMk cId="1076482466" sldId="312"/>
            <ac:grpSpMk id="17" creationId="{FCCA13FC-E447-A669-1383-AB0A225A1F87}"/>
          </ac:grpSpMkLst>
        </pc:grpChg>
        <pc:grpChg chg="add">
          <ac:chgData name="Hafele, Jackson M" userId="S::jmhafele@iastate.edu::61072efc-f628-4d19-8dbb-6b66f22aff51" providerId="AD" clId="Web-{F37D5441-3C3A-408E-8A86-18B8BD3E6A2F}" dt="2023-05-02T20:17:39.578" v="254"/>
          <ac:grpSpMkLst>
            <pc:docMk/>
            <pc:sldMk cId="1076482466" sldId="312"/>
            <ac:grpSpMk id="44" creationId="{566501F5-D4F5-0271-5FE3-C0D0EF8AB337}"/>
          </ac:grpSpMkLst>
        </pc:grpChg>
        <pc:grpChg chg="add">
          <ac:chgData name="Hafele, Jackson M" userId="S::jmhafele@iastate.edu::61072efc-f628-4d19-8dbb-6b66f22aff51" providerId="AD" clId="Web-{F37D5441-3C3A-408E-8A86-18B8BD3E6A2F}" dt="2023-05-02T20:17:46.578" v="255"/>
          <ac:grpSpMkLst>
            <pc:docMk/>
            <pc:sldMk cId="1076482466" sldId="312"/>
            <ac:grpSpMk id="45" creationId="{2E020C65-3F13-D9B8-1583-9F73B92C24F5}"/>
          </ac:grpSpMkLst>
        </pc:grpChg>
        <pc:grpChg chg="add">
          <ac:chgData name="Hafele, Jackson M" userId="S::jmhafele@iastate.edu::61072efc-f628-4d19-8dbb-6b66f22aff51" providerId="AD" clId="Web-{F37D5441-3C3A-408E-8A86-18B8BD3E6A2F}" dt="2023-05-02T20:17:48.157" v="256"/>
          <ac:grpSpMkLst>
            <pc:docMk/>
            <pc:sldMk cId="1076482466" sldId="312"/>
            <ac:grpSpMk id="46" creationId="{A15C8847-6DE5-E49E-73BA-1DC6E62589C1}"/>
          </ac:grpSpMkLst>
        </pc:grpChg>
        <pc:grpChg chg="add">
          <ac:chgData name="Hafele, Jackson M" userId="S::jmhafele@iastate.edu::61072efc-f628-4d19-8dbb-6b66f22aff51" providerId="AD" clId="Web-{F37D5441-3C3A-408E-8A86-18B8BD3E6A2F}" dt="2023-05-02T20:17:54.188" v="257"/>
          <ac:grpSpMkLst>
            <pc:docMk/>
            <pc:sldMk cId="1076482466" sldId="312"/>
            <ac:grpSpMk id="47" creationId="{582F98ED-6119-90E8-E546-D6987C020455}"/>
          </ac:grpSpMkLst>
        </pc:grpChg>
        <pc:picChg chg="add del mod">
          <ac:chgData name="Hafele, Jackson M" userId="S::jmhafele@iastate.edu::61072efc-f628-4d19-8dbb-6b66f22aff51" providerId="AD" clId="Web-{F37D5441-3C3A-408E-8A86-18B8BD3E6A2F}" dt="2023-05-02T20:08:01.443" v="34"/>
          <ac:picMkLst>
            <pc:docMk/>
            <pc:sldMk cId="1076482466" sldId="312"/>
            <ac:picMk id="18" creationId="{A3768199-0FFC-49DD-B485-3BA104805087}"/>
          </ac:picMkLst>
        </pc:picChg>
      </pc:sldChg>
    </pc:docChg>
  </pc:docChgLst>
  <pc:docChgLst>
    <pc:chgData name="Galles, Will N" userId="S::wngalles@iastate.edu::baab4952-1140-4e13-ac04-b580ca9d6271" providerId="AD" clId="Web-{0D5D2F8D-6770-4ACB-B43F-8CF078CD2652}"/>
    <pc:docChg chg="modSld">
      <pc:chgData name="Galles, Will N" userId="S::wngalles@iastate.edu::baab4952-1140-4e13-ac04-b580ca9d6271" providerId="AD" clId="Web-{0D5D2F8D-6770-4ACB-B43F-8CF078CD2652}" dt="2023-05-02T17:15:41.053" v="18" actId="20577"/>
      <pc:docMkLst>
        <pc:docMk/>
      </pc:docMkLst>
      <pc:sldChg chg="modSp">
        <pc:chgData name="Galles, Will N" userId="S::wngalles@iastate.edu::baab4952-1140-4e13-ac04-b580ca9d6271" providerId="AD" clId="Web-{0D5D2F8D-6770-4ACB-B43F-8CF078CD2652}" dt="2023-05-02T17:15:41.053" v="18" actId="20577"/>
        <pc:sldMkLst>
          <pc:docMk/>
          <pc:sldMk cId="3961598258" sldId="333"/>
        </pc:sldMkLst>
        <pc:spChg chg="mod">
          <ac:chgData name="Galles, Will N" userId="S::wngalles@iastate.edu::baab4952-1140-4e13-ac04-b580ca9d6271" providerId="AD" clId="Web-{0D5D2F8D-6770-4ACB-B43F-8CF078CD2652}" dt="2023-05-02T17:15:41.053" v="18" actId="20577"/>
          <ac:spMkLst>
            <pc:docMk/>
            <pc:sldMk cId="3961598258" sldId="333"/>
            <ac:spMk id="9" creationId="{BD091FF3-D8D6-2D94-3964-AE10444A285C}"/>
          </ac:spMkLst>
        </pc:spChg>
        <pc:spChg chg="mod">
          <ac:chgData name="Galles, Will N" userId="S::wngalles@iastate.edu::baab4952-1140-4e13-ac04-b580ca9d6271" providerId="AD" clId="Web-{0D5D2F8D-6770-4ACB-B43F-8CF078CD2652}" dt="2023-05-02T17:15:34.380" v="8" actId="20577"/>
          <ac:spMkLst>
            <pc:docMk/>
            <pc:sldMk cId="3961598258" sldId="333"/>
            <ac:spMk id="10" creationId="{746D6080-54BB-B48E-14DC-CAF5247B1F49}"/>
          </ac:spMkLst>
        </pc:spChg>
      </pc:sldChg>
    </pc:docChg>
  </pc:docChgLst>
  <pc:docChgLst>
    <pc:chgData name="Galles, Will N" userId="S::wngalles@iastate.edu::baab4952-1140-4e13-ac04-b580ca9d6271" providerId="AD" clId="Web-{EA511FD0-3478-4AAC-B1E8-FA3F4DD6AC01}"/>
    <pc:docChg chg="addSld delSld modSld sldOrd">
      <pc:chgData name="Galles, Will N" userId="S::wngalles@iastate.edu::baab4952-1140-4e13-ac04-b580ca9d6271" providerId="AD" clId="Web-{EA511FD0-3478-4AAC-B1E8-FA3F4DD6AC01}" dt="2023-04-25T19:23:30.325" v="136"/>
      <pc:docMkLst>
        <pc:docMk/>
      </pc:docMkLst>
      <pc:sldChg chg="modSp">
        <pc:chgData name="Galles, Will N" userId="S::wngalles@iastate.edu::baab4952-1140-4e13-ac04-b580ca9d6271" providerId="AD" clId="Web-{EA511FD0-3478-4AAC-B1E8-FA3F4DD6AC01}" dt="2023-04-25T19:10:37.543" v="43" actId="1076"/>
        <pc:sldMkLst>
          <pc:docMk/>
          <pc:sldMk cId="711102873" sldId="258"/>
        </pc:sldMkLst>
        <pc:spChg chg="mod">
          <ac:chgData name="Galles, Will N" userId="S::wngalles@iastate.edu::baab4952-1140-4e13-ac04-b580ca9d6271" providerId="AD" clId="Web-{EA511FD0-3478-4AAC-B1E8-FA3F4DD6AC01}" dt="2023-04-25T19:10:37.543" v="43" actId="1076"/>
          <ac:spMkLst>
            <pc:docMk/>
            <pc:sldMk cId="711102873" sldId="258"/>
            <ac:spMk id="233" creationId="{00000000-0000-0000-0000-000000000000}"/>
          </ac:spMkLst>
        </pc:spChg>
      </pc:sldChg>
      <pc:sldChg chg="modSp">
        <pc:chgData name="Galles, Will N" userId="S::wngalles@iastate.edu::baab4952-1140-4e13-ac04-b580ca9d6271" providerId="AD" clId="Web-{EA511FD0-3478-4AAC-B1E8-FA3F4DD6AC01}" dt="2023-04-25T19:16:27.425" v="85" actId="20577"/>
        <pc:sldMkLst>
          <pc:docMk/>
          <pc:sldMk cId="1077625098" sldId="284"/>
        </pc:sldMkLst>
        <pc:spChg chg="mod">
          <ac:chgData name="Galles, Will N" userId="S::wngalles@iastate.edu::baab4952-1140-4e13-ac04-b580ca9d6271" providerId="AD" clId="Web-{EA511FD0-3478-4AAC-B1E8-FA3F4DD6AC01}" dt="2023-04-25T19:16:27.425" v="85" actId="20577"/>
          <ac:spMkLst>
            <pc:docMk/>
            <pc:sldMk cId="1077625098" sldId="284"/>
            <ac:spMk id="224" creationId="{00000000-0000-0000-0000-000000000000}"/>
          </ac:spMkLst>
        </pc:spChg>
        <pc:spChg chg="mod">
          <ac:chgData name="Galles, Will N" userId="S::wngalles@iastate.edu::baab4952-1140-4e13-ac04-b580ca9d6271" providerId="AD" clId="Web-{EA511FD0-3478-4AAC-B1E8-FA3F4DD6AC01}" dt="2023-04-25T19:09:02.947" v="40" actId="20577"/>
          <ac:spMkLst>
            <pc:docMk/>
            <pc:sldMk cId="1077625098" sldId="284"/>
            <ac:spMk id="225" creationId="{00000000-0000-0000-0000-000000000000}"/>
          </ac:spMkLst>
        </pc:spChg>
        <pc:spChg chg="mod">
          <ac:chgData name="Galles, Will N" userId="S::wngalles@iastate.edu::baab4952-1140-4e13-ac04-b580ca9d6271" providerId="AD" clId="Web-{EA511FD0-3478-4AAC-B1E8-FA3F4DD6AC01}" dt="2023-04-25T19:09:17.181" v="41" actId="14100"/>
          <ac:spMkLst>
            <pc:docMk/>
            <pc:sldMk cId="1077625098" sldId="284"/>
            <ac:spMk id="226" creationId="{00000000-0000-0000-0000-000000000000}"/>
          </ac:spMkLst>
        </pc:spChg>
      </pc:sldChg>
      <pc:sldChg chg="addSp delSp modSp new del">
        <pc:chgData name="Galles, Will N" userId="S::wngalles@iastate.edu::baab4952-1140-4e13-ac04-b580ca9d6271" providerId="AD" clId="Web-{EA511FD0-3478-4AAC-B1E8-FA3F4DD6AC01}" dt="2023-04-25T19:14:17.516" v="48"/>
        <pc:sldMkLst>
          <pc:docMk/>
          <pc:sldMk cId="1640230006" sldId="290"/>
        </pc:sldMkLst>
        <pc:spChg chg="del mod">
          <ac:chgData name="Galles, Will N" userId="S::wngalles@iastate.edu::baab4952-1140-4e13-ac04-b580ca9d6271" providerId="AD" clId="Web-{EA511FD0-3478-4AAC-B1E8-FA3F4DD6AC01}" dt="2023-04-25T19:11:17.168" v="45"/>
          <ac:spMkLst>
            <pc:docMk/>
            <pc:sldMk cId="1640230006" sldId="290"/>
            <ac:spMk id="2" creationId="{AF008356-1D48-8DC1-0188-EB748ED590C8}"/>
          </ac:spMkLst>
        </pc:spChg>
        <pc:spChg chg="add mod">
          <ac:chgData name="Galles, Will N" userId="S::wngalles@iastate.edu::baab4952-1140-4e13-ac04-b580ca9d6271" providerId="AD" clId="Web-{EA511FD0-3478-4AAC-B1E8-FA3F4DD6AC01}" dt="2023-04-25T19:11:17.168" v="45"/>
          <ac:spMkLst>
            <pc:docMk/>
            <pc:sldMk cId="1640230006" sldId="290"/>
            <ac:spMk id="4" creationId="{6E0E5CC1-0E93-BD05-E7C1-085AB0503E16}"/>
          </ac:spMkLst>
        </pc:spChg>
      </pc:sldChg>
      <pc:sldChg chg="addSp delSp modSp new ord">
        <pc:chgData name="Galles, Will N" userId="S::wngalles@iastate.edu::baab4952-1140-4e13-ac04-b580ca9d6271" providerId="AD" clId="Web-{EA511FD0-3478-4AAC-B1E8-FA3F4DD6AC01}" dt="2023-04-25T19:17:27.520" v="107" actId="20577"/>
        <pc:sldMkLst>
          <pc:docMk/>
          <pc:sldMk cId="2107995726" sldId="291"/>
        </pc:sldMkLst>
        <pc:spChg chg="del">
          <ac:chgData name="Galles, Will N" userId="S::wngalles@iastate.edu::baab4952-1140-4e13-ac04-b580ca9d6271" providerId="AD" clId="Web-{EA511FD0-3478-4AAC-B1E8-FA3F4DD6AC01}" dt="2023-04-25T19:14:51.360" v="55"/>
          <ac:spMkLst>
            <pc:docMk/>
            <pc:sldMk cId="2107995726" sldId="291"/>
            <ac:spMk id="2" creationId="{46502D46-14B4-7B5D-51B1-C3CEBDA47304}"/>
          </ac:spMkLst>
        </pc:spChg>
        <pc:spChg chg="del">
          <ac:chgData name="Galles, Will N" userId="S::wngalles@iastate.edu::baab4952-1140-4e13-ac04-b580ca9d6271" providerId="AD" clId="Web-{EA511FD0-3478-4AAC-B1E8-FA3F4DD6AC01}" dt="2023-04-25T19:14:49.548" v="54"/>
          <ac:spMkLst>
            <pc:docMk/>
            <pc:sldMk cId="2107995726" sldId="291"/>
            <ac:spMk id="3" creationId="{1321D385-A980-74B3-077B-5AB5D7E3BDAA}"/>
          </ac:spMkLst>
        </pc:spChg>
        <pc:spChg chg="add mod">
          <ac:chgData name="Galles, Will N" userId="S::wngalles@iastate.edu::baab4952-1140-4e13-ac04-b580ca9d6271" providerId="AD" clId="Web-{EA511FD0-3478-4AAC-B1E8-FA3F4DD6AC01}" dt="2023-04-25T19:16:55.129" v="86" actId="1076"/>
          <ac:spMkLst>
            <pc:docMk/>
            <pc:sldMk cId="2107995726" sldId="291"/>
            <ac:spMk id="5" creationId="{0384ABBC-DF41-79B2-1563-DDF481F573ED}"/>
          </ac:spMkLst>
        </pc:spChg>
        <pc:spChg chg="add mod">
          <ac:chgData name="Galles, Will N" userId="S::wngalles@iastate.edu::baab4952-1140-4e13-ac04-b580ca9d6271" providerId="AD" clId="Web-{EA511FD0-3478-4AAC-B1E8-FA3F4DD6AC01}" dt="2023-04-25T19:17:27.520" v="107" actId="20577"/>
          <ac:spMkLst>
            <pc:docMk/>
            <pc:sldMk cId="2107995726" sldId="291"/>
            <ac:spMk id="7" creationId="{7A5BBB19-F62B-A7C3-42E8-7610E32E17CD}"/>
          </ac:spMkLst>
        </pc:spChg>
      </pc:sldChg>
      <pc:sldChg chg="modSp add ord">
        <pc:chgData name="Galles, Will N" userId="S::wngalles@iastate.edu::baab4952-1140-4e13-ac04-b580ca9d6271" providerId="AD" clId="Web-{EA511FD0-3478-4AAC-B1E8-FA3F4DD6AC01}" dt="2023-04-25T19:19:31.538" v="129"/>
        <pc:sldMkLst>
          <pc:docMk/>
          <pc:sldMk cId="1292320395" sldId="292"/>
        </pc:sldMkLst>
        <pc:spChg chg="mod">
          <ac:chgData name="Galles, Will N" userId="S::wngalles@iastate.edu::baab4952-1140-4e13-ac04-b580ca9d6271" providerId="AD" clId="Web-{EA511FD0-3478-4AAC-B1E8-FA3F4DD6AC01}" dt="2023-04-25T19:14:26.641" v="51" actId="20577"/>
          <ac:spMkLst>
            <pc:docMk/>
            <pc:sldMk cId="1292320395" sldId="292"/>
            <ac:spMk id="232" creationId="{00000000-0000-0000-0000-000000000000}"/>
          </ac:spMkLst>
        </pc:spChg>
        <pc:spChg chg="mod">
          <ac:chgData name="Galles, Will N" userId="S::wngalles@iastate.edu::baab4952-1140-4e13-ac04-b580ca9d6271" providerId="AD" clId="Web-{EA511FD0-3478-4AAC-B1E8-FA3F4DD6AC01}" dt="2023-04-25T19:14:29.204" v="52" actId="20577"/>
          <ac:spMkLst>
            <pc:docMk/>
            <pc:sldMk cId="1292320395" sldId="292"/>
            <ac:spMk id="233" creationId="{00000000-0000-0000-0000-000000000000}"/>
          </ac:spMkLst>
        </pc:spChg>
      </pc:sldChg>
      <pc:sldChg chg="modSp add replId">
        <pc:chgData name="Galles, Will N" userId="S::wngalles@iastate.edu::baab4952-1140-4e13-ac04-b580ca9d6271" providerId="AD" clId="Web-{EA511FD0-3478-4AAC-B1E8-FA3F4DD6AC01}" dt="2023-04-25T19:19:11.835" v="112" actId="20577"/>
        <pc:sldMkLst>
          <pc:docMk/>
          <pc:sldMk cId="3016582785" sldId="293"/>
        </pc:sldMkLst>
        <pc:spChg chg="mod">
          <ac:chgData name="Galles, Will N" userId="S::wngalles@iastate.edu::baab4952-1140-4e13-ac04-b580ca9d6271" providerId="AD" clId="Web-{EA511FD0-3478-4AAC-B1E8-FA3F4DD6AC01}" dt="2023-04-25T19:19:11.835" v="112" actId="20577"/>
          <ac:spMkLst>
            <pc:docMk/>
            <pc:sldMk cId="3016582785" sldId="293"/>
            <ac:spMk id="5" creationId="{0384ABBC-DF41-79B2-1563-DDF481F573ED}"/>
          </ac:spMkLst>
        </pc:spChg>
      </pc:sldChg>
      <pc:sldChg chg="modSp add replId">
        <pc:chgData name="Galles, Will N" userId="S::wngalles@iastate.edu::baab4952-1140-4e13-ac04-b580ca9d6271" providerId="AD" clId="Web-{EA511FD0-3478-4AAC-B1E8-FA3F4DD6AC01}" dt="2023-04-25T19:19:17.897" v="117" actId="20577"/>
        <pc:sldMkLst>
          <pc:docMk/>
          <pc:sldMk cId="108909773" sldId="294"/>
        </pc:sldMkLst>
        <pc:spChg chg="mod">
          <ac:chgData name="Galles, Will N" userId="S::wngalles@iastate.edu::baab4952-1140-4e13-ac04-b580ca9d6271" providerId="AD" clId="Web-{EA511FD0-3478-4AAC-B1E8-FA3F4DD6AC01}" dt="2023-04-25T19:19:17.897" v="117" actId="20577"/>
          <ac:spMkLst>
            <pc:docMk/>
            <pc:sldMk cId="108909773" sldId="294"/>
            <ac:spMk id="5" creationId="{0384ABBC-DF41-79B2-1563-DDF481F573ED}"/>
          </ac:spMkLst>
        </pc:spChg>
      </pc:sldChg>
      <pc:sldChg chg="modSp add replId">
        <pc:chgData name="Galles, Will N" userId="S::wngalles@iastate.edu::baab4952-1140-4e13-ac04-b580ca9d6271" providerId="AD" clId="Web-{EA511FD0-3478-4AAC-B1E8-FA3F4DD6AC01}" dt="2023-04-25T19:19:26.851" v="128" actId="20577"/>
        <pc:sldMkLst>
          <pc:docMk/>
          <pc:sldMk cId="1184123068" sldId="295"/>
        </pc:sldMkLst>
        <pc:spChg chg="mod">
          <ac:chgData name="Galles, Will N" userId="S::wngalles@iastate.edu::baab4952-1140-4e13-ac04-b580ca9d6271" providerId="AD" clId="Web-{EA511FD0-3478-4AAC-B1E8-FA3F4DD6AC01}" dt="2023-04-25T19:19:26.851" v="128" actId="20577"/>
          <ac:spMkLst>
            <pc:docMk/>
            <pc:sldMk cId="1184123068" sldId="295"/>
            <ac:spMk id="5" creationId="{0384ABBC-DF41-79B2-1563-DDF481F573ED}"/>
          </ac:spMkLst>
        </pc:spChg>
      </pc:sldChg>
      <pc:sldChg chg="add ord replId">
        <pc:chgData name="Galles, Will N" userId="S::wngalles@iastate.edu::baab4952-1140-4e13-ac04-b580ca9d6271" providerId="AD" clId="Web-{EA511FD0-3478-4AAC-B1E8-FA3F4DD6AC01}" dt="2023-04-25T19:19:37.101" v="131"/>
        <pc:sldMkLst>
          <pc:docMk/>
          <pc:sldMk cId="465648704" sldId="296"/>
        </pc:sldMkLst>
      </pc:sldChg>
      <pc:sldChg chg="add ord replId">
        <pc:chgData name="Galles, Will N" userId="S::wngalles@iastate.edu::baab4952-1140-4e13-ac04-b580ca9d6271" providerId="AD" clId="Web-{EA511FD0-3478-4AAC-B1E8-FA3F4DD6AC01}" dt="2023-04-25T19:19:41.335" v="133"/>
        <pc:sldMkLst>
          <pc:docMk/>
          <pc:sldMk cId="3372770724" sldId="297"/>
        </pc:sldMkLst>
      </pc:sldChg>
      <pc:sldChg chg="add ord replId">
        <pc:chgData name="Galles, Will N" userId="S::wngalles@iastate.edu::baab4952-1140-4e13-ac04-b580ca9d6271" providerId="AD" clId="Web-{EA511FD0-3478-4AAC-B1E8-FA3F4DD6AC01}" dt="2023-04-25T19:19:46.351" v="135"/>
        <pc:sldMkLst>
          <pc:docMk/>
          <pc:sldMk cId="1008985222" sldId="298"/>
        </pc:sldMkLst>
      </pc:sldChg>
      <pc:sldChg chg="add replId">
        <pc:chgData name="Galles, Will N" userId="S::wngalles@iastate.edu::baab4952-1140-4e13-ac04-b580ca9d6271" providerId="AD" clId="Web-{EA511FD0-3478-4AAC-B1E8-FA3F4DD6AC01}" dt="2023-04-25T19:23:30.325" v="136"/>
        <pc:sldMkLst>
          <pc:docMk/>
          <pc:sldMk cId="3244618687"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07580-C073-4F3B-A5AF-778FFF4F22C8}" type="datetimeFigureOut">
              <a:t>5/4/23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A9848-AB04-49FB-AAD7-29A0C7B71F4B}" type="slidenum">
              <a:t>‹#›</a:t>
            </a:fld>
            <a:endParaRPr lang="en-US"/>
          </a:p>
        </p:txBody>
      </p:sp>
    </p:spTree>
    <p:extLst>
      <p:ext uri="{BB962C8B-B14F-4D97-AF65-F5344CB8AC3E}">
        <p14:creationId xmlns:p14="http://schemas.microsoft.com/office/powerpoint/2010/main" val="411068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04b7ada7f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04b7ada7f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https://</a:t>
            </a:r>
            <a:r>
              <a:rPr lang="en-US" err="1"/>
              <a:t>www.pngall.com</a:t>
            </a:r>
            <a:r>
              <a:rPr lang="en-US"/>
              <a:t>/microcontroller-</a:t>
            </a:r>
            <a:r>
              <a:rPr lang="en-US" err="1"/>
              <a:t>png</a:t>
            </a:r>
            <a:r>
              <a:rPr lang="en-US"/>
              <a:t>/</a:t>
            </a:r>
            <a:endParaRPr lang="en-US">
              <a:cs typeface="Calibri" panose="020F0502020204030204"/>
            </a:endParaRPr>
          </a:p>
        </p:txBody>
      </p:sp>
    </p:spTree>
    <p:extLst>
      <p:ext uri="{BB962C8B-B14F-4D97-AF65-F5344CB8AC3E}">
        <p14:creationId xmlns:p14="http://schemas.microsoft.com/office/powerpoint/2010/main" val="14595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our modular design with a handful of modules to test different capabilities of the </a:t>
            </a:r>
            <a:r>
              <a:rPr lang="en-US" err="1">
                <a:cs typeface="Calibri"/>
              </a:rPr>
              <a:t>efabless</a:t>
            </a:r>
            <a:r>
              <a:rPr lang="en-US">
                <a:cs typeface="Calibri"/>
              </a:rPr>
              <a:t> process.</a:t>
            </a:r>
            <a:endParaRPr lang="en-US">
              <a:ea typeface="Calibri"/>
              <a:cs typeface="Calibri"/>
            </a:endParaRPr>
          </a:p>
          <a:p>
            <a:endParaRPr lang="en-US">
              <a:cs typeface="Calibri"/>
            </a:endParaRPr>
          </a:p>
          <a:p>
            <a:r>
              <a:rPr lang="en-US">
                <a:cs typeface="Calibri"/>
              </a:rPr>
              <a:t>We wanted to test many different aspects of the process all on a single chip, and the modular design builds in a redundancy in case parts of the chip fail to manufacture properly.</a:t>
            </a:r>
            <a:endParaRPr lang="en-US">
              <a:ea typeface="Calibri"/>
              <a:cs typeface="Calibri"/>
            </a:endParaRPr>
          </a:p>
          <a:p>
            <a:endParaRPr lang="en-US">
              <a:cs typeface="Calibri"/>
            </a:endParaRPr>
          </a:p>
          <a:p>
            <a:r>
              <a:rPr lang="en-US">
                <a:cs typeface="Calibri"/>
              </a:rPr>
              <a:t>For redundancy, we will implement two separate communication busses that are connected to the modules, allowing us to use both the management microcontroller or an external SPI bus to test and control the modules in case one fails</a:t>
            </a:r>
          </a:p>
        </p:txBody>
      </p:sp>
      <p:sp>
        <p:nvSpPr>
          <p:cNvPr id="4" name="Slide Number Placeholder 3"/>
          <p:cNvSpPr>
            <a:spLocks noGrp="1"/>
          </p:cNvSpPr>
          <p:nvPr>
            <p:ph type="sldNum" sz="quarter" idx="5"/>
          </p:nvPr>
        </p:nvSpPr>
        <p:spPr/>
        <p:txBody>
          <a:bodyPr/>
          <a:lstStyle/>
          <a:p>
            <a:fld id="{C01A9848-AB04-49FB-AAD7-29A0C7B71F4B}" type="slidenum">
              <a:rPr lang="en-US"/>
              <a:t>13</a:t>
            </a:fld>
            <a:endParaRPr lang="en-US"/>
          </a:p>
        </p:txBody>
      </p:sp>
    </p:spTree>
    <p:extLst>
      <p:ext uri="{BB962C8B-B14F-4D97-AF65-F5344CB8AC3E}">
        <p14:creationId xmlns:p14="http://schemas.microsoft.com/office/powerpoint/2010/main" val="65101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have identified some potential risks that could prevent our project from being a complete success</a:t>
            </a:r>
            <a:endParaRPr lang="en-US"/>
          </a:p>
          <a:p>
            <a:endParaRPr lang="en-US">
              <a:cs typeface="Calibri"/>
            </a:endParaRPr>
          </a:p>
          <a:p>
            <a:r>
              <a:rPr lang="en-US">
                <a:cs typeface="Calibri"/>
              </a:rPr>
              <a:t>The first is that there may not be an Open MPW that is taking submissions around the time when we have completed the project.</a:t>
            </a:r>
            <a:endParaRPr lang="en-US">
              <a:ea typeface="Calibri"/>
              <a:cs typeface="Calibri"/>
            </a:endParaRPr>
          </a:p>
          <a:p>
            <a:r>
              <a:rPr lang="en-US">
                <a:cs typeface="Calibri"/>
              </a:rPr>
              <a:t>We will mitigate this by ensuring that our project is completely ready for submission and can turned in either by a future team or by Dr. Duwe</a:t>
            </a:r>
          </a:p>
          <a:p>
            <a:endParaRPr lang="en-US">
              <a:cs typeface="Calibri"/>
            </a:endParaRPr>
          </a:p>
          <a:p>
            <a:r>
              <a:rPr lang="en-US">
                <a:cs typeface="Calibri"/>
              </a:rPr>
              <a:t>The next risk that we identified was that the Voice Road Noise Isolation Module would not be able to fit in the user area and run in real time</a:t>
            </a:r>
            <a:endParaRPr lang="en-US">
              <a:ea typeface="Calibri"/>
              <a:cs typeface="Calibri"/>
            </a:endParaRPr>
          </a:p>
          <a:p>
            <a:r>
              <a:rPr lang="en-US">
                <a:cs typeface="Calibri"/>
              </a:rPr>
              <a:t>We have tried to mitigate this risk by _______</a:t>
            </a:r>
            <a:endParaRPr lang="en-US">
              <a:ea typeface="Calibri"/>
              <a:cs typeface="Calibri"/>
            </a:endParaRPr>
          </a:p>
          <a:p>
            <a:endParaRPr lang="en-US">
              <a:cs typeface="Calibri"/>
            </a:endParaRPr>
          </a:p>
          <a:p>
            <a:r>
              <a:rPr lang="en-US">
                <a:cs typeface="Calibri"/>
              </a:rPr>
              <a:t>We then identified a risk with the wishbone bus not being able to interact with the modules inside of the chip. </a:t>
            </a:r>
            <a:endParaRPr lang="en-US">
              <a:ea typeface="Calibri"/>
              <a:cs typeface="Calibri"/>
            </a:endParaRPr>
          </a:p>
          <a:p>
            <a:r>
              <a:rPr lang="en-US">
                <a:cs typeface="Calibri"/>
              </a:rPr>
              <a:t>We mitigated this risk by introducing the backdoor SPI module that would allow us to still communicate with the modules even if their was a failure with the wishbone bus</a:t>
            </a:r>
            <a:endParaRPr lang="en-US">
              <a:ea typeface="Calibri"/>
              <a:cs typeface="Calibri"/>
            </a:endParaRPr>
          </a:p>
          <a:p>
            <a:endParaRPr lang="en-US">
              <a:cs typeface="Calibri"/>
            </a:endParaRPr>
          </a:p>
          <a:p>
            <a:r>
              <a:rPr lang="en-US">
                <a:cs typeface="Calibri"/>
              </a:rPr>
              <a:t>Lastly we have a risk of individual modules incurring a failure.</a:t>
            </a:r>
            <a:endParaRPr lang="en-US">
              <a:ea typeface="Calibri"/>
              <a:cs typeface="Calibri"/>
            </a:endParaRPr>
          </a:p>
          <a:p>
            <a:r>
              <a:rPr lang="en-US">
                <a:cs typeface="Calibri"/>
              </a:rPr>
              <a:t>We have mitigated this risk by pursuing a modularized approach that will test many different functionalities of the process and the project can still gain valuable data without all of the modules functioning. </a:t>
            </a:r>
            <a:endParaRPr lang="en-US">
              <a:ea typeface="Calibri"/>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14</a:t>
            </a:fld>
            <a:endParaRPr lang="en-US"/>
          </a:p>
        </p:txBody>
      </p:sp>
    </p:spTree>
    <p:extLst>
      <p:ext uri="{BB962C8B-B14F-4D97-AF65-F5344CB8AC3E}">
        <p14:creationId xmlns:p14="http://schemas.microsoft.com/office/powerpoint/2010/main" val="106775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Will </a:t>
            </a:r>
          </a:p>
          <a:p>
            <a:endParaRPr lang="en-US">
              <a:cs typeface="Calibri"/>
            </a:endParaRPr>
          </a:p>
          <a:p>
            <a:r>
              <a:rPr lang="en-US">
                <a:cs typeface="Calibri"/>
              </a:rPr>
              <a:t>The </a:t>
            </a:r>
            <a:r>
              <a:rPr lang="en-US" err="1">
                <a:cs typeface="Calibri"/>
              </a:rPr>
              <a:t>efbaless</a:t>
            </a:r>
            <a:r>
              <a:rPr lang="en-US">
                <a:cs typeface="Calibri"/>
              </a:rPr>
              <a:t> open MPW shuttle program is funded by google. Thie means that there is no cost for us to participate in the program. We are able to submit our project without an submission cost. We will eventually get back a handful  of our chips back for free after like a year.  </a:t>
            </a:r>
          </a:p>
          <a:p>
            <a:endParaRPr lang="en-US">
              <a:cs typeface="Calibri"/>
            </a:endParaRPr>
          </a:p>
          <a:p>
            <a:r>
              <a:rPr lang="en-US">
                <a:cs typeface="Calibri"/>
              </a:rPr>
              <a:t>There is also no cost associated with the tools as the whole project is meant to be open source. This means that the tools are supported by members of the open source community and are free to us</a:t>
            </a:r>
          </a:p>
          <a:p>
            <a:endParaRPr lang="en-US">
              <a:cs typeface="Calibri"/>
            </a:endParaRPr>
          </a:p>
          <a:p>
            <a:r>
              <a:rPr lang="en-US">
                <a:cs typeface="Calibri"/>
              </a:rPr>
              <a:t>For now we are using a </a:t>
            </a:r>
            <a:r>
              <a:rPr lang="en-US" err="1">
                <a:cs typeface="Calibri"/>
              </a:rPr>
              <a:t>gitlab</a:t>
            </a:r>
            <a:r>
              <a:rPr lang="en-US">
                <a:cs typeface="Calibri"/>
              </a:rPr>
              <a:t> instance that was offered to us by the department but one prerequisite for submission is that we host our project in a public repo on github</a:t>
            </a:r>
          </a:p>
          <a:p>
            <a:endParaRPr lang="en-US">
              <a:cs typeface="Calibri"/>
            </a:endParaRPr>
          </a:p>
          <a:p>
            <a:r>
              <a:rPr lang="en-US">
                <a:cs typeface="Calibri"/>
              </a:rPr>
              <a:t>With every major part of the project having no cost associated with it the only real cost being our time investment into the project</a:t>
            </a:r>
          </a:p>
        </p:txBody>
      </p:sp>
      <p:sp>
        <p:nvSpPr>
          <p:cNvPr id="4" name="Slide Number Placeholder 3"/>
          <p:cNvSpPr>
            <a:spLocks noGrp="1"/>
          </p:cNvSpPr>
          <p:nvPr>
            <p:ph type="sldNum" sz="quarter" idx="5"/>
          </p:nvPr>
        </p:nvSpPr>
        <p:spPr/>
        <p:txBody>
          <a:bodyPr/>
          <a:lstStyle/>
          <a:p>
            <a:fld id="{C01A9848-AB04-49FB-AAD7-29A0C7B71F4B}" type="slidenum">
              <a:rPr lang="en-US"/>
              <a:t>15</a:t>
            </a:fld>
            <a:endParaRPr lang="en-US"/>
          </a:p>
        </p:txBody>
      </p:sp>
    </p:spTree>
    <p:extLst>
      <p:ext uri="{BB962C8B-B14F-4D97-AF65-F5344CB8AC3E}">
        <p14:creationId xmlns:p14="http://schemas.microsoft.com/office/powerpoint/2010/main" val="295732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a:cs typeface="Calibri"/>
              </a:rPr>
              <a:t>Platforms Used</a:t>
            </a:r>
          </a:p>
          <a:p>
            <a:pPr marL="228600" indent="-228600">
              <a:buFontTx/>
              <a:buAutoNum type="arabicPeriod"/>
            </a:pPr>
            <a:r>
              <a:rPr lang="en-US">
                <a:ea typeface="Calibri"/>
                <a:cs typeface="Calibri"/>
              </a:rPr>
              <a:t>Test Plan</a:t>
            </a:r>
          </a:p>
          <a:p>
            <a:pPr marL="228600" indent="-228600">
              <a:buAutoNum type="arabicPeriod"/>
            </a:pPr>
            <a:r>
              <a:rPr lang="en-US">
                <a:ea typeface="Calibri"/>
                <a:cs typeface="Calibri"/>
              </a:rPr>
              <a:t>Testing Thus Far</a:t>
            </a:r>
          </a:p>
        </p:txBody>
      </p:sp>
      <p:sp>
        <p:nvSpPr>
          <p:cNvPr id="4" name="Slide Number Placeholder 3"/>
          <p:cNvSpPr>
            <a:spLocks noGrp="1"/>
          </p:cNvSpPr>
          <p:nvPr>
            <p:ph type="sldNum" sz="quarter" idx="5"/>
          </p:nvPr>
        </p:nvSpPr>
        <p:spPr/>
        <p:txBody>
          <a:bodyPr/>
          <a:lstStyle/>
          <a:p>
            <a:fld id="{C01A9848-AB04-49FB-AAD7-29A0C7B71F4B}" type="slidenum">
              <a:rPr lang="en-US"/>
              <a:t>16</a:t>
            </a:fld>
            <a:endParaRPr lang="en-US"/>
          </a:p>
        </p:txBody>
      </p:sp>
    </p:spTree>
    <p:extLst>
      <p:ext uri="{BB962C8B-B14F-4D97-AF65-F5344CB8AC3E}">
        <p14:creationId xmlns:p14="http://schemas.microsoft.com/office/powerpoint/2010/main" val="392563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a:t>
            </a:r>
            <a:r>
              <a:rPr lang="en-US" err="1">
                <a:ea typeface="Calibri"/>
                <a:cs typeface="Calibri"/>
              </a:rPr>
              <a:t>gregory</a:t>
            </a:r>
            <a:r>
              <a:rPr lang="en-US">
                <a:ea typeface="Calibri"/>
                <a:cs typeface="Calibri"/>
              </a:rPr>
              <a:t> mentioned before, there are no financial costs for our project. </a:t>
            </a:r>
            <a:endParaRPr lang="en-US" b="1">
              <a:ea typeface="Calibri"/>
              <a:cs typeface="Calibri"/>
            </a:endParaRPr>
          </a:p>
          <a:p>
            <a:endParaRPr lang="en-US" b="1">
              <a:ea typeface="Calibri"/>
              <a:cs typeface="Calibri"/>
            </a:endParaRPr>
          </a:p>
          <a:p>
            <a:r>
              <a:rPr lang="en-US" b="1">
                <a:cs typeface="Calibri"/>
              </a:rPr>
              <a:t>Open Source Tools:</a:t>
            </a:r>
            <a:endParaRPr lang="en-US" b="1">
              <a:ea typeface="Calibri"/>
              <a:cs typeface="Calibri"/>
            </a:endParaRPr>
          </a:p>
          <a:p>
            <a:pPr marL="228600" indent="-228600">
              <a:buAutoNum type="arabicPeriod"/>
            </a:pPr>
            <a:r>
              <a:rPr lang="en-US" err="1">
                <a:ea typeface="Calibri"/>
                <a:cs typeface="Calibri"/>
              </a:rPr>
              <a:t>OpenROAD</a:t>
            </a:r>
            <a:endParaRPr lang="en-US">
              <a:ea typeface="Calibri"/>
              <a:cs typeface="Calibri"/>
            </a:endParaRPr>
          </a:p>
          <a:p>
            <a:pPr marL="685800" lvl="1" indent="-228600">
              <a:buFont typeface="Calibri"/>
              <a:buChar char="-"/>
            </a:pPr>
            <a:r>
              <a:rPr lang="en-US">
                <a:ea typeface="Calibri"/>
                <a:cs typeface="Calibri"/>
              </a:rPr>
              <a:t>Used for module hardening and system integration</a:t>
            </a:r>
          </a:p>
          <a:p>
            <a:pPr marL="685800" lvl="1" indent="-228600">
              <a:buFont typeface="Calibri"/>
              <a:buChar char="-"/>
            </a:pPr>
            <a:r>
              <a:rPr lang="en-US">
                <a:ea typeface="Calibri"/>
                <a:cs typeface="Calibri"/>
              </a:rPr>
              <a:t>Uses RTL design and </a:t>
            </a:r>
            <a:r>
              <a:rPr lang="en-US" err="1">
                <a:ea typeface="Calibri"/>
                <a:cs typeface="Calibri"/>
              </a:rPr>
              <a:t>SkyWater</a:t>
            </a:r>
            <a:r>
              <a:rPr lang="en-US">
                <a:ea typeface="Calibri"/>
                <a:cs typeface="Calibri"/>
              </a:rPr>
              <a:t> 130 nm Product Development Kit to generate GDSII netlist</a:t>
            </a:r>
          </a:p>
          <a:p>
            <a:pPr marL="685800" lvl="1" indent="-228600">
              <a:buFont typeface="Calibri"/>
              <a:buChar char="-"/>
            </a:pPr>
            <a:r>
              <a:rPr lang="en-US">
                <a:ea typeface="Calibri"/>
                <a:cs typeface="Calibri"/>
              </a:rPr>
              <a:t>Standard cell process for layout</a:t>
            </a:r>
          </a:p>
          <a:p>
            <a:pPr marL="685800" lvl="1" indent="-228600">
              <a:buFont typeface="Calibri"/>
              <a:buChar char="-"/>
            </a:pPr>
            <a:r>
              <a:rPr lang="en-US">
                <a:ea typeface="Calibri"/>
                <a:cs typeface="Calibri"/>
              </a:rPr>
              <a:t>Place and route</a:t>
            </a:r>
          </a:p>
          <a:p>
            <a:pPr indent="-228600">
              <a:buAutoNum type="arabicPeriod"/>
            </a:pPr>
            <a:r>
              <a:rPr lang="en-US">
                <a:ea typeface="Calibri"/>
                <a:cs typeface="Calibri"/>
              </a:rPr>
              <a:t>Magic</a:t>
            </a:r>
          </a:p>
          <a:p>
            <a:pPr marL="685800" lvl="1" indent="-228600">
              <a:buFont typeface="Calibri"/>
              <a:buChar char="-"/>
            </a:pPr>
            <a:r>
              <a:rPr lang="en-US">
                <a:ea typeface="Calibri"/>
                <a:cs typeface="Calibri"/>
              </a:rPr>
              <a:t>VLSI Layout tool</a:t>
            </a:r>
          </a:p>
          <a:p>
            <a:pPr marL="685800" lvl="1" indent="-228600">
              <a:buFont typeface="Calibri"/>
              <a:buChar char="-"/>
            </a:pPr>
            <a:r>
              <a:rPr lang="en-US">
                <a:ea typeface="Calibri"/>
                <a:cs typeface="Calibri"/>
              </a:rPr>
              <a:t>Used for custom cell layout</a:t>
            </a:r>
          </a:p>
          <a:p>
            <a:pPr marL="228600" indent="-228600">
              <a:buAutoNum type="arabicPeriod"/>
            </a:pPr>
            <a:r>
              <a:rPr lang="en-US" err="1"/>
              <a:t>KLayout</a:t>
            </a:r>
            <a:endParaRPr lang="en-US">
              <a:cs typeface="Calibri"/>
            </a:endParaRPr>
          </a:p>
          <a:p>
            <a:pPr marL="685800" lvl="1" indent="-228600">
              <a:buFont typeface="Calibri,Sans-Serif"/>
              <a:buChar char="-"/>
            </a:pPr>
            <a:r>
              <a:rPr lang="en-US"/>
              <a:t>Layout viewer from </a:t>
            </a:r>
            <a:r>
              <a:rPr lang="en-US" err="1"/>
              <a:t>OpenROAD</a:t>
            </a:r>
            <a:r>
              <a:rPr lang="en-US"/>
              <a:t> generation</a:t>
            </a:r>
            <a:endParaRPr lang="en-US">
              <a:cs typeface="Calibri"/>
            </a:endParaRPr>
          </a:p>
          <a:p>
            <a:pPr marL="228600" indent="-228600">
              <a:buAutoNum type="arabicPeriod"/>
            </a:pPr>
            <a:r>
              <a:rPr lang="en-US" err="1">
                <a:ea typeface="Calibri"/>
                <a:cs typeface="Calibri"/>
              </a:rPr>
              <a:t>GTKWave</a:t>
            </a:r>
            <a:endParaRPr lang="en-US">
              <a:ea typeface="Calibri"/>
              <a:cs typeface="Calibri"/>
            </a:endParaRPr>
          </a:p>
          <a:p>
            <a:pPr marL="685800" lvl="1" indent="-228600">
              <a:buFont typeface="Calibri"/>
              <a:buChar char="-"/>
            </a:pPr>
            <a:r>
              <a:rPr lang="en-US">
                <a:ea typeface="Calibri"/>
                <a:cs typeface="Calibri"/>
              </a:rPr>
              <a:t>View RTL and GL waveform outputs</a:t>
            </a:r>
          </a:p>
          <a:p>
            <a:pPr marL="685800" lvl="1" indent="-228600">
              <a:buFont typeface="Calibri"/>
              <a:buChar char="-"/>
            </a:pPr>
            <a:r>
              <a:rPr lang="en-US">
                <a:ea typeface="Calibri"/>
                <a:cs typeface="Calibri"/>
              </a:rPr>
              <a:t>Used for unit testing and system integration</a:t>
            </a:r>
          </a:p>
          <a:p>
            <a:pPr indent="-228600">
              <a:buFont typeface="Calibri"/>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17</a:t>
            </a:fld>
            <a:endParaRPr lang="en-US"/>
          </a:p>
        </p:txBody>
      </p:sp>
    </p:spTree>
    <p:extLst>
      <p:ext uri="{BB962C8B-B14F-4D97-AF65-F5344CB8AC3E}">
        <p14:creationId xmlns:p14="http://schemas.microsoft.com/office/powerpoint/2010/main" val="1972823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ea typeface="Calibri"/>
                <a:cs typeface="Calibri"/>
              </a:rPr>
              <a:t>Unit Testing/Regression Testing</a:t>
            </a:r>
          </a:p>
          <a:p>
            <a:pPr marL="685800" lvl="1" indent="-228600">
              <a:buAutoNum type="arabicPeriod"/>
            </a:pPr>
            <a:r>
              <a:rPr lang="en-US" dirty="0">
                <a:ea typeface="Calibri"/>
                <a:cs typeface="Calibri"/>
              </a:rPr>
              <a:t>RTL Simulations</a:t>
            </a:r>
          </a:p>
          <a:p>
            <a:pPr marL="857250" lvl="2" indent="-171450">
              <a:buFont typeface="Calibri"/>
              <a:buChar char="-"/>
            </a:pPr>
            <a:r>
              <a:rPr lang="en-US" dirty="0">
                <a:ea typeface="Calibri"/>
                <a:cs typeface="Calibri"/>
              </a:rPr>
              <a:t>Verilog testbenches</a:t>
            </a:r>
          </a:p>
          <a:p>
            <a:pPr marL="857250" lvl="2" indent="-171450">
              <a:buFont typeface="Calibri"/>
              <a:buChar char="-"/>
            </a:pPr>
            <a:r>
              <a:rPr lang="en-US" dirty="0">
                <a:ea typeface="Calibri"/>
                <a:cs typeface="Calibri"/>
              </a:rPr>
              <a:t>Instantiate tested modules directly</a:t>
            </a:r>
          </a:p>
          <a:p>
            <a:pPr marL="857250" lvl="2" indent="-171450">
              <a:buFont typeface="Calibri"/>
              <a:buChar char="-"/>
            </a:pPr>
            <a:r>
              <a:rPr lang="en-US" dirty="0">
                <a:ea typeface="Calibri"/>
                <a:cs typeface="Calibri"/>
              </a:rPr>
              <a:t>Generates waveform output to be viewed with </a:t>
            </a:r>
            <a:r>
              <a:rPr lang="en-US" dirty="0" err="1">
                <a:ea typeface="Calibri"/>
                <a:cs typeface="Calibri"/>
              </a:rPr>
              <a:t>GTKWave</a:t>
            </a:r>
            <a:endParaRPr lang="en-US" dirty="0">
              <a:ea typeface="Calibri"/>
              <a:cs typeface="Calibri"/>
            </a:endParaRPr>
          </a:p>
          <a:p>
            <a:pPr marL="685800" lvl="1" indent="-228600">
              <a:buAutoNum type="arabicPeriod"/>
            </a:pPr>
            <a:r>
              <a:rPr lang="en-US" dirty="0">
                <a:ea typeface="Calibri"/>
                <a:cs typeface="Calibri"/>
              </a:rPr>
              <a:t>Gate Level simulation</a:t>
            </a:r>
          </a:p>
          <a:p>
            <a:pPr marL="914400" lvl="3" indent="-228600">
              <a:buFont typeface="Calibri,Sans-Serif"/>
              <a:buChar char="-"/>
            </a:pPr>
            <a:r>
              <a:rPr lang="en-US" dirty="0"/>
              <a:t>Instantiate module through project wrapper</a:t>
            </a:r>
            <a:endParaRPr lang="en-US" dirty="0">
              <a:ea typeface="Calibri"/>
              <a:cs typeface="Calibri"/>
            </a:endParaRPr>
          </a:p>
          <a:p>
            <a:pPr marL="914400" lvl="3" indent="-228600">
              <a:buFont typeface="Calibri,Sans-Serif"/>
              <a:buChar char="-"/>
            </a:pPr>
            <a:r>
              <a:rPr lang="en-US" dirty="0"/>
              <a:t>"Harden" unit under test using </a:t>
            </a:r>
            <a:r>
              <a:rPr lang="en-US" dirty="0" err="1"/>
              <a:t>OpenROAD</a:t>
            </a:r>
            <a:endParaRPr lang="en-US" dirty="0">
              <a:ea typeface="Calibri"/>
              <a:cs typeface="Calibri"/>
            </a:endParaRPr>
          </a:p>
          <a:p>
            <a:pPr marL="685800" lvl="1" indent="-228600">
              <a:buFontTx/>
              <a:buAutoNum type="arabicPeriod"/>
            </a:pPr>
            <a:r>
              <a:rPr lang="en-US" dirty="0"/>
              <a:t>Regression Testing</a:t>
            </a:r>
            <a:endParaRPr lang="en-US" dirty="0">
              <a:ea typeface="Calibri" panose="020F0502020204030204"/>
              <a:cs typeface="Calibri" panose="020F0502020204030204"/>
            </a:endParaRPr>
          </a:p>
          <a:p>
            <a:pPr marL="914400" lvl="3" indent="-228600">
              <a:buFont typeface="Calibri"/>
              <a:buChar char="-"/>
            </a:pPr>
            <a:r>
              <a:rPr lang="en-US" dirty="0"/>
              <a:t>Rerun unit tests if module changed after bugs found in integration</a:t>
            </a:r>
            <a:endParaRPr lang="en-US" dirty="0">
              <a:ea typeface="Calibri" panose="020F0502020204030204"/>
              <a:cs typeface="Calibri" panose="020F0502020204030204"/>
            </a:endParaRPr>
          </a:p>
          <a:p>
            <a:pPr marL="914400" lvl="3" indent="-228600">
              <a:buFont typeface="Calibri"/>
              <a:buChar char="-"/>
            </a:pPr>
            <a:r>
              <a:rPr lang="en-US" dirty="0"/>
              <a:t>Can use and update our RTL and GL simulations with original verification</a:t>
            </a:r>
            <a:endParaRPr lang="en-US" dirty="0" err="1">
              <a:ea typeface="Calibri"/>
              <a:cs typeface="Calibri"/>
            </a:endParaRPr>
          </a:p>
          <a:p>
            <a:pPr marL="228600" indent="-228600">
              <a:buAutoNum type="arabicPeriod"/>
            </a:pPr>
            <a:r>
              <a:rPr lang="en-US" b="1" dirty="0">
                <a:ea typeface="Calibri"/>
                <a:cs typeface="Calibri"/>
              </a:rPr>
              <a:t>Integration Testing</a:t>
            </a:r>
          </a:p>
          <a:p>
            <a:pPr marL="914400" lvl="1" indent="-228600">
              <a:buAutoNum type="arabicPeriod"/>
            </a:pPr>
            <a:r>
              <a:rPr lang="en-US" dirty="0">
                <a:ea typeface="Calibri"/>
                <a:cs typeface="Calibri"/>
              </a:rPr>
              <a:t>Interface Testing</a:t>
            </a:r>
          </a:p>
          <a:p>
            <a:pPr marL="1143000" lvl="2" indent="-228600">
              <a:buFont typeface="Calibri"/>
              <a:buChar char="-"/>
            </a:pPr>
            <a:r>
              <a:rPr lang="en-US" dirty="0">
                <a:ea typeface="Calibri"/>
                <a:cs typeface="Calibri"/>
              </a:rPr>
              <a:t>Wishbone Bus</a:t>
            </a:r>
          </a:p>
          <a:p>
            <a:pPr marL="1143000" lvl="2" indent="-228600">
              <a:buFont typeface="Calibri"/>
              <a:buChar char="-"/>
            </a:pPr>
            <a:r>
              <a:rPr lang="en-US" dirty="0">
                <a:ea typeface="Calibri"/>
                <a:cs typeface="Calibri"/>
              </a:rPr>
              <a:t>Backdoor SPI</a:t>
            </a:r>
          </a:p>
          <a:p>
            <a:pPr marL="1143000" lvl="2" indent="-228600">
              <a:buFont typeface="Calibri"/>
              <a:buChar char="-"/>
            </a:pPr>
            <a:r>
              <a:rPr lang="en-US" dirty="0">
                <a:ea typeface="Calibri"/>
                <a:cs typeface="Calibri"/>
              </a:rPr>
              <a:t>Ensure each module able to send and receive data with BOTH bus protocols</a:t>
            </a:r>
          </a:p>
          <a:p>
            <a:pPr marL="914400" lvl="1" indent="-228600">
              <a:buAutoNum type="arabicPeriod"/>
            </a:pPr>
            <a:r>
              <a:rPr lang="en-US" dirty="0">
                <a:ea typeface="Calibri"/>
                <a:cs typeface="Calibri"/>
              </a:rPr>
              <a:t>System Testing</a:t>
            </a:r>
          </a:p>
          <a:p>
            <a:pPr marL="1143000" lvl="2" indent="-228600">
              <a:buFont typeface="Calibri"/>
              <a:buChar char="-"/>
            </a:pPr>
            <a:r>
              <a:rPr lang="en-US" dirty="0">
                <a:ea typeface="Calibri"/>
                <a:cs typeface="Calibri"/>
              </a:rPr>
              <a:t>Test all modules together in combined project wrapper</a:t>
            </a:r>
          </a:p>
          <a:p>
            <a:pPr marL="1143000" lvl="2" indent="-228600">
              <a:buFont typeface="Calibri"/>
              <a:buChar char="-"/>
            </a:pPr>
            <a:r>
              <a:rPr lang="en-US" dirty="0">
                <a:ea typeface="Calibri"/>
                <a:cs typeface="Calibri"/>
              </a:rPr>
              <a:t>Simulate C Code (Very slow)</a:t>
            </a:r>
          </a:p>
          <a:p>
            <a:pPr marL="228600" indent="-228600">
              <a:buAutoNum type="arabicPeriod"/>
            </a:pPr>
            <a:r>
              <a:rPr lang="en-US" b="1" dirty="0">
                <a:ea typeface="Calibri"/>
                <a:cs typeface="Calibri"/>
              </a:rPr>
              <a:t>Acceptance Testing (</a:t>
            </a:r>
            <a:r>
              <a:rPr lang="en-US" b="1" dirty="0" err="1">
                <a:ea typeface="Calibri"/>
                <a:cs typeface="Calibri"/>
              </a:rPr>
              <a:t>eFabless</a:t>
            </a:r>
            <a:r>
              <a:rPr lang="en-US" b="1" dirty="0">
                <a:ea typeface="Calibri"/>
                <a:cs typeface="Calibri"/>
              </a:rPr>
              <a:t> Precheck)</a:t>
            </a:r>
          </a:p>
          <a:p>
            <a:pPr marL="857250" lvl="1" indent="-171450">
              <a:buFont typeface="Calibri"/>
              <a:buChar char="-"/>
            </a:pPr>
            <a:r>
              <a:rPr lang="en-US" dirty="0">
                <a:ea typeface="Calibri"/>
                <a:cs typeface="Calibri"/>
              </a:rPr>
              <a:t>cloned caravel repository includes </a:t>
            </a:r>
            <a:r>
              <a:rPr lang="en-US" dirty="0" err="1">
                <a:ea typeface="Calibri"/>
                <a:cs typeface="Calibri"/>
              </a:rPr>
              <a:t>prechecker</a:t>
            </a:r>
            <a:r>
              <a:rPr lang="en-US" dirty="0">
                <a:ea typeface="Calibri"/>
                <a:cs typeface="Calibri"/>
              </a:rPr>
              <a:t> by </a:t>
            </a:r>
            <a:r>
              <a:rPr lang="en-US" dirty="0" err="1">
                <a:ea typeface="Calibri"/>
                <a:cs typeface="Calibri"/>
              </a:rPr>
              <a:t>eFabless</a:t>
            </a:r>
            <a:endParaRPr lang="en-US" dirty="0">
              <a:ea typeface="Calibri"/>
              <a:cs typeface="Calibri"/>
            </a:endParaRPr>
          </a:p>
          <a:p>
            <a:pPr marL="857250" lvl="1" indent="-171450">
              <a:buFont typeface="Calibri"/>
              <a:buChar char="-"/>
            </a:pPr>
            <a:r>
              <a:rPr lang="en-US" dirty="0">
                <a:ea typeface="Calibri"/>
                <a:cs typeface="Calibri"/>
              </a:rPr>
              <a:t>Ensures file structure and modules would pass for fabrication</a:t>
            </a:r>
          </a:p>
          <a:p>
            <a:pPr marL="857250" lvl="1" indent="-171450">
              <a:buFont typeface="Calibri"/>
              <a:buChar char="-"/>
            </a:pPr>
            <a:r>
              <a:rPr lang="en-US" dirty="0">
                <a:ea typeface="Calibri"/>
                <a:cs typeface="Calibri"/>
              </a:rPr>
              <a:t>Precheck pass needed for MPW submission</a:t>
            </a:r>
          </a:p>
          <a:p>
            <a:pPr marL="228600" indent="-228600">
              <a:buAutoNum type="arabicPeriod"/>
            </a:pPr>
            <a:r>
              <a:rPr lang="en-US" b="1" dirty="0"/>
              <a:t>Bring-up Plan</a:t>
            </a:r>
            <a:endParaRPr lang="en-US" b="1" dirty="0">
              <a:ea typeface="Calibri"/>
              <a:cs typeface="Calibri"/>
            </a:endParaRPr>
          </a:p>
          <a:p>
            <a:pPr marL="914400" lvl="1" indent="-228600">
              <a:buAutoNum type="arabicPeriod"/>
            </a:pPr>
            <a:r>
              <a:rPr lang="en-US" dirty="0">
                <a:ea typeface="Calibri"/>
                <a:cs typeface="Calibri"/>
              </a:rPr>
              <a:t>Test Plan</a:t>
            </a:r>
          </a:p>
          <a:p>
            <a:pPr lvl="3" indent="-228600">
              <a:buFont typeface="Calibri"/>
              <a:buChar char="-"/>
            </a:pPr>
            <a:r>
              <a:rPr lang="en-US" dirty="0">
                <a:ea typeface="Calibri"/>
                <a:cs typeface="Calibri"/>
              </a:rPr>
              <a:t>Write test plan for future design team</a:t>
            </a:r>
          </a:p>
          <a:p>
            <a:pPr lvl="3" indent="-228600">
              <a:buFont typeface="Calibri"/>
              <a:buChar char="-"/>
            </a:pPr>
            <a:r>
              <a:rPr lang="en-US" dirty="0">
                <a:ea typeface="Calibri"/>
                <a:cs typeface="Calibri"/>
              </a:rPr>
              <a:t>Communication bus interfaces, GPIO, information on MPW return</a:t>
            </a:r>
          </a:p>
          <a:p>
            <a:pPr marL="914400" lvl="1" indent="-228600">
              <a:buAutoNum type="arabicPeriod"/>
            </a:pPr>
            <a:r>
              <a:rPr lang="en-US" dirty="0">
                <a:ea typeface="Calibri"/>
                <a:cs typeface="Calibri"/>
              </a:rPr>
              <a:t>Firmware Testing</a:t>
            </a:r>
          </a:p>
          <a:p>
            <a:pPr marL="1371600" lvl="4" indent="-228600">
              <a:buFont typeface="Calibri"/>
              <a:buChar char="-"/>
            </a:pPr>
            <a:r>
              <a:rPr lang="en-US" dirty="0">
                <a:ea typeface="Calibri"/>
                <a:cs typeface="Calibri"/>
              </a:rPr>
              <a:t>Describe firmware needed to interface communication busses</a:t>
            </a:r>
          </a:p>
          <a:p>
            <a:pPr marL="1371600" lvl="4" indent="-228600">
              <a:buFont typeface="Calibri"/>
              <a:buChar char="-"/>
            </a:pPr>
            <a:r>
              <a:rPr lang="en-US" dirty="0">
                <a:ea typeface="Calibri"/>
                <a:cs typeface="Calibri"/>
              </a:rPr>
              <a:t>Describe GPIO needed to test each module</a:t>
            </a:r>
          </a:p>
        </p:txBody>
      </p:sp>
      <p:sp>
        <p:nvSpPr>
          <p:cNvPr id="4" name="Slide Number Placeholder 3"/>
          <p:cNvSpPr>
            <a:spLocks noGrp="1"/>
          </p:cNvSpPr>
          <p:nvPr>
            <p:ph type="sldNum" sz="quarter" idx="5"/>
          </p:nvPr>
        </p:nvSpPr>
        <p:spPr/>
        <p:txBody>
          <a:bodyPr/>
          <a:lstStyle/>
          <a:p>
            <a:fld id="{C01A9848-AB04-49FB-AAD7-29A0C7B71F4B}" type="slidenum">
              <a:rPr lang="en-US"/>
              <a:t>18</a:t>
            </a:fld>
            <a:endParaRPr lang="en-US"/>
          </a:p>
        </p:txBody>
      </p:sp>
    </p:spTree>
    <p:extLst>
      <p:ext uri="{BB962C8B-B14F-4D97-AF65-F5344CB8AC3E}">
        <p14:creationId xmlns:p14="http://schemas.microsoft.com/office/powerpoint/2010/main" val="346454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Use </a:t>
            </a:r>
            <a:r>
              <a:rPr lang="en-US" err="1">
                <a:ea typeface="Calibri"/>
                <a:cs typeface="Calibri"/>
              </a:rPr>
              <a:t>GTKWave</a:t>
            </a:r>
            <a:r>
              <a:rPr lang="en-US">
                <a:ea typeface="Calibri"/>
                <a:cs typeface="Calibri"/>
              </a:rPr>
              <a:t> as waveform viewer</a:t>
            </a:r>
            <a:endParaRPr lang="en-US" b="1">
              <a:ea typeface="Calibri"/>
              <a:cs typeface="Calibri"/>
            </a:endParaRPr>
          </a:p>
          <a:p>
            <a:endParaRPr lang="en-US" b="1">
              <a:ea typeface="Calibri"/>
              <a:cs typeface="Calibri"/>
            </a:endParaRPr>
          </a:p>
          <a:p>
            <a:r>
              <a:rPr lang="en-US" b="1">
                <a:ea typeface="Calibri"/>
                <a:cs typeface="Calibri"/>
              </a:rPr>
              <a:t>Adder Waveform</a:t>
            </a:r>
            <a:endParaRPr lang="en-US"/>
          </a:p>
          <a:p>
            <a:pPr marL="171450" indent="-171450">
              <a:buFont typeface="Calibri"/>
              <a:buChar char="-"/>
            </a:pPr>
            <a:r>
              <a:rPr lang="en-US">
                <a:ea typeface="Calibri"/>
                <a:cs typeface="Calibri"/>
              </a:rPr>
              <a:t>Adder provided by previous May 2023 senior design group 28</a:t>
            </a:r>
          </a:p>
          <a:p>
            <a:pPr marL="171450" indent="-171450">
              <a:buFont typeface="Calibri"/>
              <a:buChar char="-"/>
            </a:pPr>
            <a:r>
              <a:rPr lang="en-US">
                <a:ea typeface="Calibri"/>
                <a:cs typeface="Calibri"/>
              </a:rPr>
              <a:t>Testbench adds two inputs and writes back output into adder</a:t>
            </a:r>
          </a:p>
          <a:p>
            <a:pPr marL="171450" indent="-171450">
              <a:buFont typeface="Calibri"/>
              <a:buChar char="-"/>
            </a:pPr>
            <a:r>
              <a:rPr lang="en-US">
                <a:ea typeface="Calibri"/>
                <a:cs typeface="Calibri"/>
              </a:rPr>
              <a:t>Achieved the goal of running RTL simulation inside toolchain</a:t>
            </a:r>
          </a:p>
          <a:p>
            <a:endParaRPr lang="en-US">
              <a:ea typeface="Calibri"/>
              <a:cs typeface="Calibri"/>
            </a:endParaRPr>
          </a:p>
          <a:p>
            <a:r>
              <a:rPr lang="en-US" b="1"/>
              <a:t>Standard Cell MUX Waveform</a:t>
            </a:r>
            <a:endParaRPr lang="en-US" b="1">
              <a:ea typeface="Calibri"/>
              <a:cs typeface="Calibri"/>
            </a:endParaRPr>
          </a:p>
          <a:p>
            <a:pPr marL="171450" indent="-171450">
              <a:buFont typeface="Calibri,Sans-Serif"/>
              <a:buChar char="-"/>
            </a:pPr>
            <a:r>
              <a:rPr lang="en-US"/>
              <a:t>Testing a </a:t>
            </a:r>
            <a:r>
              <a:rPr lang="en-US" err="1"/>
              <a:t>SkyWater</a:t>
            </a:r>
            <a:r>
              <a:rPr lang="en-US"/>
              <a:t> Standard Cell 2-1 MUX directly</a:t>
            </a:r>
            <a:endParaRPr lang="en-US">
              <a:ea typeface="Calibri"/>
              <a:cs typeface="Calibri"/>
            </a:endParaRPr>
          </a:p>
          <a:p>
            <a:pPr marL="171450" indent="-171450">
              <a:buFont typeface="Calibri,Sans-Serif"/>
              <a:buChar char="-"/>
            </a:pPr>
            <a:r>
              <a:rPr lang="en-US">
                <a:ea typeface="Calibri"/>
                <a:cs typeface="Calibri"/>
              </a:rPr>
              <a:t>3 input combinational circuit, 8 possible outputs</a:t>
            </a:r>
          </a:p>
          <a:p>
            <a:pPr marL="171450" indent="-171450">
              <a:buFont typeface="Calibri,Sans-Serif"/>
              <a:buChar char="-"/>
            </a:pPr>
            <a:r>
              <a:rPr lang="en-US">
                <a:ea typeface="Calibri"/>
                <a:cs typeface="Calibri"/>
              </a:rPr>
              <a:t>If S = 0, output A0. If S = 1, output A1</a:t>
            </a:r>
          </a:p>
          <a:p>
            <a:pPr marL="171450" indent="-171450">
              <a:buFont typeface="Calibri,Sans-Serif"/>
              <a:buChar char="-"/>
            </a:pPr>
            <a:r>
              <a:rPr lang="en-US">
                <a:ea typeface="Calibri"/>
                <a:cs typeface="Calibri"/>
              </a:rPr>
              <a:t>Simple test, but tests capabilities of a standard cell if other modules fail</a:t>
            </a:r>
          </a:p>
        </p:txBody>
      </p:sp>
      <p:sp>
        <p:nvSpPr>
          <p:cNvPr id="4" name="Slide Number Placeholder 3"/>
          <p:cNvSpPr>
            <a:spLocks noGrp="1"/>
          </p:cNvSpPr>
          <p:nvPr>
            <p:ph type="sldNum" sz="quarter" idx="5"/>
          </p:nvPr>
        </p:nvSpPr>
        <p:spPr/>
        <p:txBody>
          <a:bodyPr/>
          <a:lstStyle/>
          <a:p>
            <a:fld id="{C01A9848-AB04-49FB-AAD7-29A0C7B71F4B}" type="slidenum">
              <a:rPr lang="en-US"/>
              <a:t>19</a:t>
            </a:fld>
            <a:endParaRPr lang="en-US"/>
          </a:p>
        </p:txBody>
      </p:sp>
    </p:spTree>
    <p:extLst>
      <p:ext uri="{BB962C8B-B14F-4D97-AF65-F5344CB8AC3E}">
        <p14:creationId xmlns:p14="http://schemas.microsoft.com/office/powerpoint/2010/main" val="139270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Shift Out Testbench</a:t>
            </a:r>
          </a:p>
          <a:p>
            <a:pPr marL="171450" indent="-171450">
              <a:buFont typeface="Calibri"/>
              <a:buChar char="-"/>
            </a:pPr>
            <a:r>
              <a:rPr lang="en-US">
                <a:ea typeface="Calibri"/>
                <a:cs typeface="Calibri"/>
              </a:rPr>
              <a:t>Tests the shift out register in the Backdoor SPI module</a:t>
            </a:r>
          </a:p>
          <a:p>
            <a:pPr marL="171450" indent="-171450">
              <a:buFont typeface="Calibri"/>
              <a:buChar char="-"/>
            </a:pPr>
            <a:r>
              <a:rPr lang="en-US">
                <a:ea typeface="Calibri"/>
                <a:cs typeface="Calibri"/>
              </a:rPr>
              <a:t>32 bit parallel in serial out shift register, shifting MSB first</a:t>
            </a:r>
          </a:p>
          <a:p>
            <a:pPr marL="171450" indent="-171450">
              <a:buFont typeface="Calibri"/>
              <a:buChar char="-"/>
            </a:pPr>
            <a:r>
              <a:rPr lang="en-US">
                <a:ea typeface="Calibri"/>
                <a:cs typeface="Calibri"/>
              </a:rPr>
              <a:t>Code snippet is verification of serial shift output</a:t>
            </a:r>
          </a:p>
          <a:p>
            <a:pPr marL="914400" lvl="1" indent="-171450">
              <a:buFont typeface="Calibri"/>
              <a:buChar char="-"/>
            </a:pPr>
            <a:r>
              <a:rPr lang="en-US">
                <a:ea typeface="Calibri"/>
                <a:cs typeface="Calibri"/>
              </a:rPr>
              <a:t>Uses a for loop to check every bit as it is shifted against the input variable </a:t>
            </a:r>
            <a:r>
              <a:rPr lang="en-US" err="1">
                <a:ea typeface="Calibri"/>
                <a:cs typeface="Calibri"/>
              </a:rPr>
              <a:t>shift_in</a:t>
            </a:r>
            <a:r>
              <a:rPr lang="en-US">
                <a:ea typeface="Calibri"/>
                <a:cs typeface="Calibri"/>
              </a:rPr>
              <a:t> to the task</a:t>
            </a:r>
          </a:p>
          <a:p>
            <a:pPr marL="171450" indent="-171450">
              <a:buFont typeface="Calibri"/>
              <a:buChar char="-"/>
            </a:pPr>
            <a:r>
              <a:rPr lang="en-US">
                <a:ea typeface="Calibri"/>
                <a:cs typeface="Calibri"/>
              </a:rPr>
              <a:t>Can apply error checking for robust unit testing and an accessible bring up plan</a:t>
            </a:r>
          </a:p>
          <a:p>
            <a:endParaRPr lang="en-US">
              <a:ea typeface="Calibri"/>
              <a:cs typeface="Calibri"/>
            </a:endParaRPr>
          </a:p>
          <a:p>
            <a:r>
              <a:rPr lang="en-US" b="1">
                <a:ea typeface="Calibri"/>
                <a:cs typeface="Calibri"/>
              </a:rPr>
              <a:t>Shift Out Waveform</a:t>
            </a:r>
          </a:p>
          <a:p>
            <a:pPr marL="171450" indent="-171450">
              <a:buFont typeface="Calibri"/>
              <a:buChar char="-"/>
            </a:pPr>
            <a:r>
              <a:rPr lang="en-US">
                <a:ea typeface="Calibri"/>
                <a:cs typeface="Calibri"/>
              </a:rPr>
              <a:t>Sample of hex value 0x64 loaded in</a:t>
            </a:r>
          </a:p>
          <a:p>
            <a:pPr marL="171450" indent="-171450">
              <a:buFont typeface="Calibri"/>
              <a:buChar char="-"/>
            </a:pPr>
            <a:r>
              <a:rPr lang="en-US">
                <a:ea typeface="Calibri"/>
                <a:cs typeface="Calibri"/>
              </a:rPr>
              <a:t>32 bit serial shift out begins after </a:t>
            </a:r>
            <a:r>
              <a:rPr lang="en-US" err="1">
                <a:ea typeface="Calibri"/>
                <a:cs typeface="Calibri"/>
              </a:rPr>
              <a:t>i_START</a:t>
            </a:r>
            <a:r>
              <a:rPr lang="en-US">
                <a:ea typeface="Calibri"/>
                <a:cs typeface="Calibri"/>
              </a:rPr>
              <a:t> is asserted</a:t>
            </a:r>
          </a:p>
          <a:p>
            <a:pPr marL="171450" indent="-171450">
              <a:buFont typeface="Calibri"/>
              <a:buChar char="-"/>
            </a:pPr>
            <a:r>
              <a:rPr lang="en-US" err="1">
                <a:ea typeface="Calibri"/>
                <a:cs typeface="Calibri"/>
              </a:rPr>
              <a:t>o_Q</a:t>
            </a:r>
            <a:r>
              <a:rPr lang="en-US">
                <a:ea typeface="Calibri"/>
                <a:cs typeface="Calibri"/>
              </a:rPr>
              <a:t> is serial output, checked against input of shift out </a:t>
            </a:r>
            <a:r>
              <a:rPr lang="en-US" err="1">
                <a:ea typeface="Calibri"/>
                <a:cs typeface="Calibri"/>
              </a:rPr>
              <a:t>verilog</a:t>
            </a:r>
            <a:r>
              <a:rPr lang="en-US">
                <a:ea typeface="Calibri"/>
                <a:cs typeface="Calibri"/>
              </a:rPr>
              <a:t> task</a:t>
            </a:r>
          </a:p>
          <a:p>
            <a:pPr marL="171450" indent="-171450">
              <a:buFont typeface="Calibri"/>
              <a:buChar char="-"/>
            </a:pPr>
            <a:r>
              <a:rPr lang="en-US">
                <a:ea typeface="Calibri"/>
                <a:cs typeface="Calibri"/>
              </a:rPr>
              <a:t>If there is a mismatch on a bit, the Q error flag is raised for one clock cycle</a:t>
            </a:r>
          </a:p>
          <a:p>
            <a:pPr marL="171450" indent="-171450">
              <a:buFont typeface="Calibri"/>
              <a:buChar char="-"/>
            </a:pPr>
            <a:r>
              <a:rPr lang="en-US">
                <a:ea typeface="Calibri"/>
                <a:cs typeface="Calibri"/>
              </a:rPr>
              <a:t>If any test fails, the </a:t>
            </a:r>
            <a:r>
              <a:rPr lang="en-US" err="1">
                <a:ea typeface="Calibri"/>
                <a:cs typeface="Calibri"/>
              </a:rPr>
              <a:t>s_Status</a:t>
            </a:r>
            <a:r>
              <a:rPr lang="en-US">
                <a:ea typeface="Calibri"/>
                <a:cs typeface="Calibri"/>
              </a:rPr>
              <a:t> signal drops to 0</a:t>
            </a:r>
          </a:p>
        </p:txBody>
      </p:sp>
      <p:sp>
        <p:nvSpPr>
          <p:cNvPr id="4" name="Slide Number Placeholder 3"/>
          <p:cNvSpPr>
            <a:spLocks noGrp="1"/>
          </p:cNvSpPr>
          <p:nvPr>
            <p:ph type="sldNum" sz="quarter" idx="5"/>
          </p:nvPr>
        </p:nvSpPr>
        <p:spPr/>
        <p:txBody>
          <a:bodyPr/>
          <a:lstStyle/>
          <a:p>
            <a:fld id="{C01A9848-AB04-49FB-AAD7-29A0C7B71F4B}" type="slidenum">
              <a:rPr lang="en-US"/>
              <a:t>20</a:t>
            </a:fld>
            <a:endParaRPr lang="en-US"/>
          </a:p>
        </p:txBody>
      </p:sp>
    </p:spTree>
    <p:extLst>
      <p:ext uri="{BB962C8B-B14F-4D97-AF65-F5344CB8AC3E}">
        <p14:creationId xmlns:p14="http://schemas.microsoft.com/office/powerpoint/2010/main" val="140799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how we broke down our tasks and planned them out for this semester and the next. Very quick summary of the completed and in progress milestones (go more in depth on the current status in the conclusion).</a:t>
            </a:r>
          </a:p>
        </p:txBody>
      </p:sp>
      <p:sp>
        <p:nvSpPr>
          <p:cNvPr id="4" name="Slide Number Placeholder 3"/>
          <p:cNvSpPr>
            <a:spLocks noGrp="1"/>
          </p:cNvSpPr>
          <p:nvPr>
            <p:ph type="sldNum" sz="quarter" idx="5"/>
          </p:nvPr>
        </p:nvSpPr>
        <p:spPr/>
        <p:txBody>
          <a:bodyPr/>
          <a:lstStyle/>
          <a:p>
            <a:fld id="{C01A9848-AB04-49FB-AAD7-29A0C7B71F4B}" type="slidenum">
              <a:rPr lang="en-US"/>
              <a:t>22</a:t>
            </a:fld>
            <a:endParaRPr lang="en-US"/>
          </a:p>
        </p:txBody>
      </p:sp>
    </p:spTree>
    <p:extLst>
      <p:ext uri="{BB962C8B-B14F-4D97-AF65-F5344CB8AC3E}">
        <p14:creationId xmlns:p14="http://schemas.microsoft.com/office/powerpoint/2010/main" val="2204657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Describe each of the steps that are listed. Testing, Submission and Open Source process, Bring up Plan</a:t>
            </a:r>
          </a:p>
        </p:txBody>
      </p:sp>
      <p:sp>
        <p:nvSpPr>
          <p:cNvPr id="4" name="Slide Number Placeholder 3"/>
          <p:cNvSpPr>
            <a:spLocks noGrp="1"/>
          </p:cNvSpPr>
          <p:nvPr>
            <p:ph type="sldNum" sz="quarter" idx="5"/>
          </p:nvPr>
        </p:nvSpPr>
        <p:spPr/>
        <p:txBody>
          <a:bodyPr/>
          <a:lstStyle/>
          <a:p>
            <a:fld id="{C01A9848-AB04-49FB-AAD7-29A0C7B71F4B}" type="slidenum">
              <a:rPr lang="en-US"/>
              <a:t>23</a:t>
            </a:fld>
            <a:endParaRPr lang="en-US"/>
          </a:p>
        </p:txBody>
      </p:sp>
    </p:spTree>
    <p:extLst>
      <p:ext uri="{BB962C8B-B14F-4D97-AF65-F5344CB8AC3E}">
        <p14:creationId xmlns:p14="http://schemas.microsoft.com/office/powerpoint/2010/main" val="99874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565656"/>
                </a:solidFill>
                <a:effectLst/>
                <a:latin typeface="CIDFont+F1"/>
              </a:rPr>
              <a:t>The ability to create a custom digital ASIC (Application Specific Integrated Circuit) is often locked behind high barriers to entry and restricted to industry professionals. </a:t>
            </a:r>
            <a:r>
              <a:rPr lang="en-US" sz="1800" err="1">
                <a:solidFill>
                  <a:srgbClr val="565656"/>
                </a:solidFill>
                <a:effectLst/>
                <a:latin typeface="CIDFont+F1"/>
              </a:rPr>
              <a:t>eFabless</a:t>
            </a:r>
            <a:r>
              <a:rPr lang="en-US" sz="1800">
                <a:solidFill>
                  <a:srgbClr val="565656"/>
                </a:solidFill>
                <a:effectLst/>
                <a:latin typeface="CIDFont+F1"/>
              </a:rPr>
              <a:t> has provided a free fabrication option named </a:t>
            </a:r>
            <a:r>
              <a:rPr lang="en-US" sz="1800" err="1">
                <a:solidFill>
                  <a:srgbClr val="565656"/>
                </a:solidFill>
                <a:effectLst/>
                <a:latin typeface="CIDFont+F1"/>
              </a:rPr>
              <a:t>OpenMPW</a:t>
            </a:r>
            <a:r>
              <a:rPr lang="en-US" sz="1800">
                <a:solidFill>
                  <a:srgbClr val="565656"/>
                </a:solidFill>
                <a:effectLst/>
                <a:latin typeface="CIDFont+F1"/>
              </a:rPr>
              <a:t> with the requirement that all submissions be open-source, and we will test their manufacturing process and determine its limits. What we  learn will be passed down to future users who will use our design as a reference in creating their own for research or other learning tasks. </a:t>
            </a:r>
            <a:endParaRPr lang="en-US"/>
          </a:p>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3</a:t>
            </a:fld>
            <a:endParaRPr lang="en-US"/>
          </a:p>
        </p:txBody>
      </p:sp>
    </p:spTree>
    <p:extLst>
      <p:ext uri="{BB962C8B-B14F-4D97-AF65-F5344CB8AC3E}">
        <p14:creationId xmlns:p14="http://schemas.microsoft.com/office/powerpoint/2010/main" val="100980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25</a:t>
            </a:fld>
            <a:endParaRPr lang="en-US"/>
          </a:p>
        </p:txBody>
      </p:sp>
    </p:spTree>
    <p:extLst>
      <p:ext uri="{BB962C8B-B14F-4D97-AF65-F5344CB8AC3E}">
        <p14:creationId xmlns:p14="http://schemas.microsoft.com/office/powerpoint/2010/main" val="3024284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26</a:t>
            </a:fld>
            <a:endParaRPr lang="en-US"/>
          </a:p>
        </p:txBody>
      </p:sp>
    </p:spTree>
    <p:extLst>
      <p:ext uri="{BB962C8B-B14F-4D97-AF65-F5344CB8AC3E}">
        <p14:creationId xmlns:p14="http://schemas.microsoft.com/office/powerpoint/2010/main" val="65525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5</a:t>
            </a:fld>
            <a:endParaRPr lang="en-US"/>
          </a:p>
        </p:txBody>
      </p:sp>
    </p:spTree>
    <p:extLst>
      <p:ext uri="{BB962C8B-B14F-4D97-AF65-F5344CB8AC3E}">
        <p14:creationId xmlns:p14="http://schemas.microsoft.com/office/powerpoint/2010/main" val="132675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C01A9848-AB04-49FB-AAD7-29A0C7B71F4B}" type="slidenum">
              <a:rPr lang="en-US" smtClean="0"/>
              <a:t>6</a:t>
            </a:fld>
            <a:endParaRPr lang="en-US"/>
          </a:p>
        </p:txBody>
      </p:sp>
    </p:spTree>
    <p:extLst>
      <p:ext uri="{BB962C8B-B14F-4D97-AF65-F5344CB8AC3E}">
        <p14:creationId xmlns:p14="http://schemas.microsoft.com/office/powerpoint/2010/main" val="282452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7</a:t>
            </a:fld>
            <a:endParaRPr lang="en-US"/>
          </a:p>
        </p:txBody>
      </p:sp>
    </p:spTree>
    <p:extLst>
      <p:ext uri="{BB962C8B-B14F-4D97-AF65-F5344CB8AC3E}">
        <p14:creationId xmlns:p14="http://schemas.microsoft.com/office/powerpoint/2010/main" val="134291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Muse lacks tool support</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01A9848-AB04-49FB-AAD7-29A0C7B71F4B}" type="slidenum">
              <a:rPr lang="en-US"/>
              <a:t>8</a:t>
            </a:fld>
            <a:endParaRPr lang="en-US"/>
          </a:p>
        </p:txBody>
      </p:sp>
    </p:spTree>
    <p:extLst>
      <p:ext uri="{BB962C8B-B14F-4D97-AF65-F5344CB8AC3E}">
        <p14:creationId xmlns:p14="http://schemas.microsoft.com/office/powerpoint/2010/main" val="168697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10</a:t>
            </a:fld>
            <a:endParaRPr lang="en-US"/>
          </a:p>
        </p:txBody>
      </p:sp>
    </p:spTree>
    <p:extLst>
      <p:ext uri="{BB962C8B-B14F-4D97-AF65-F5344CB8AC3E}">
        <p14:creationId xmlns:p14="http://schemas.microsoft.com/office/powerpoint/2010/main" val="82664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Backdoor SPI module is a custom external SPI interface to the internal modules that does not require the management microcontroller</a:t>
            </a:r>
          </a:p>
          <a:p>
            <a:endParaRPr lang="en-US">
              <a:cs typeface="Calibri"/>
            </a:endParaRPr>
          </a:p>
          <a:p>
            <a:r>
              <a:rPr lang="en-US">
                <a:cs typeface="Calibri"/>
              </a:rPr>
              <a:t>It will allow direct communication with modules from outside of the chip  to ensure that we are able to externally communicate with the chip. </a:t>
            </a:r>
          </a:p>
          <a:p>
            <a:endParaRPr lang="en-US">
              <a:cs typeface="Calibri"/>
            </a:endParaRPr>
          </a:p>
          <a:p>
            <a:r>
              <a:rPr lang="en-US">
                <a:cs typeface="Calibri"/>
              </a:rPr>
              <a:t>One of the major design challenges is to clock domain crossing between the external clock domain and our system clock</a:t>
            </a:r>
          </a:p>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11</a:t>
            </a:fld>
            <a:endParaRPr lang="en-US"/>
          </a:p>
        </p:txBody>
      </p:sp>
    </p:spTree>
    <p:extLst>
      <p:ext uri="{BB962C8B-B14F-4D97-AF65-F5344CB8AC3E}">
        <p14:creationId xmlns:p14="http://schemas.microsoft.com/office/powerpoint/2010/main" val="210320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Voice Road Noise Isolation module uses a Weiner frequency filter to isolate voice from automotive noise.</a:t>
            </a:r>
          </a:p>
          <a:p>
            <a:r>
              <a:rPr lang="en-US">
                <a:cs typeface="Calibri"/>
              </a:rPr>
              <a:t>This is specifically to test a dense application which will use a large number of gates in the RAM and multiplies.</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The purpose of the Voice Road Noise Isolation module is to enhance voice audio from a noisy automotive environment.</a:t>
            </a:r>
          </a:p>
          <a:p>
            <a:r>
              <a:rPr lang="en-US">
                <a:cs typeface="Calibri"/>
              </a:rPr>
              <a:t>The module accomplishes this by implementing a Weiner Filter. </a:t>
            </a:r>
          </a:p>
          <a:p>
            <a:r>
              <a:rPr lang="en-US">
                <a:cs typeface="Calibri"/>
              </a:rPr>
              <a:t>A Weiner Filter is a frequency filter that is carefully crafted to reject frequencies that do not correspond with the human voice.</a:t>
            </a:r>
          </a:p>
          <a:p>
            <a:endParaRPr lang="en-US">
              <a:cs typeface="Calibri"/>
            </a:endParaRPr>
          </a:p>
          <a:p>
            <a:r>
              <a:rPr lang="en-US">
                <a:cs typeface="Calibri"/>
              </a:rPr>
              <a:t>This module takes in a continuous stream of noisy voice data from an audio source such as a microphone in a car. </a:t>
            </a:r>
          </a:p>
          <a:p>
            <a:r>
              <a:rPr lang="en-US">
                <a:cs typeface="Calibri"/>
              </a:rPr>
              <a:t>It then preforms a convolution with previously generated Weiner Filter. </a:t>
            </a:r>
          </a:p>
          <a:p>
            <a:r>
              <a:rPr lang="en-US">
                <a:cs typeface="Calibri"/>
              </a:rPr>
              <a:t>This convolution applies the filter to noisy audio and the output is a cleaned version of the voice.</a:t>
            </a:r>
          </a:p>
          <a:p>
            <a:endParaRPr lang="en-US">
              <a:cs typeface="Calibri"/>
            </a:endParaRPr>
          </a:p>
          <a:p>
            <a:r>
              <a:rPr lang="en-US">
                <a:cs typeface="Calibri"/>
              </a:rPr>
              <a:t>This module is primarily there to test how dense we are able to pack the user area.</a:t>
            </a:r>
          </a:p>
          <a:p>
            <a:r>
              <a:rPr lang="en-US">
                <a:cs typeface="Calibri"/>
              </a:rPr>
              <a:t>It will accomplish this because it will require a large amount of multipliers in the convolution unit to be able to process the incoming audio in real time.</a:t>
            </a:r>
          </a:p>
          <a:p>
            <a:r>
              <a:rPr lang="en-US">
                <a:cs typeface="Calibri"/>
              </a:rPr>
              <a:t>We will be able to test how many gates that we can really fit into the user area.</a:t>
            </a:r>
          </a:p>
        </p:txBody>
      </p:sp>
      <p:sp>
        <p:nvSpPr>
          <p:cNvPr id="4" name="Slide Number Placeholder 3"/>
          <p:cNvSpPr>
            <a:spLocks noGrp="1"/>
          </p:cNvSpPr>
          <p:nvPr>
            <p:ph type="sldNum" sz="quarter" idx="5"/>
          </p:nvPr>
        </p:nvSpPr>
        <p:spPr/>
        <p:txBody>
          <a:bodyPr/>
          <a:lstStyle/>
          <a:p>
            <a:fld id="{C01A9848-AB04-49FB-AAD7-29A0C7B71F4B}" type="slidenum">
              <a:rPr lang="en-US"/>
              <a:t>12</a:t>
            </a:fld>
            <a:endParaRPr lang="en-US"/>
          </a:p>
        </p:txBody>
      </p:sp>
    </p:spTree>
    <p:extLst>
      <p:ext uri="{BB962C8B-B14F-4D97-AF65-F5344CB8AC3E}">
        <p14:creationId xmlns:p14="http://schemas.microsoft.com/office/powerpoint/2010/main" val="47411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4"/>
        <p:cNvGrpSpPr/>
        <p:nvPr/>
      </p:nvGrpSpPr>
      <p:grpSpPr>
        <a:xfrm>
          <a:off x="0" y="0"/>
          <a:ext cx="0" cy="0"/>
          <a:chOff x="0" y="0"/>
          <a:chExt cx="0" cy="0"/>
        </a:xfrm>
      </p:grpSpPr>
      <p:sp>
        <p:nvSpPr>
          <p:cNvPr id="135" name="Google Shape;135;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6" name="Google Shape;136;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7" name="Google Shape;137;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9"/>
        <p:cNvGrpSpPr/>
        <p:nvPr/>
      </p:nvGrpSpPr>
      <p:grpSpPr>
        <a:xfrm>
          <a:off x="0" y="0"/>
          <a:ext cx="0" cy="0"/>
          <a:chOff x="0" y="0"/>
          <a:chExt cx="0" cy="0"/>
        </a:xfrm>
      </p:grpSpPr>
      <p:sp>
        <p:nvSpPr>
          <p:cNvPr id="170" name="Google Shape;170;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1" name="Google Shape;171;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2" name="TextBox 1">
            <a:extLst>
              <a:ext uri="{FF2B5EF4-FFF2-40B4-BE49-F238E27FC236}">
                <a16:creationId xmlns:a16="http://schemas.microsoft.com/office/drawing/2014/main" id="{1ABF3B9B-53F6-0845-11BA-0A7D7222BB56}"/>
              </a:ext>
            </a:extLst>
          </p:cNvPr>
          <p:cNvSpPr txBox="1"/>
          <p:nvPr userDrawn="1"/>
        </p:nvSpPr>
        <p:spPr>
          <a:xfrm>
            <a:off x="115909" y="6393940"/>
            <a:ext cx="6470374" cy="338554"/>
          </a:xfrm>
          <a:prstGeom prst="rect">
            <a:avLst/>
          </a:prstGeom>
          <a:noFill/>
        </p:spPr>
        <p:txBody>
          <a:bodyPr wrap="square">
            <a:spAutoFit/>
          </a:bodyPr>
          <a:lstStyle/>
          <a:p>
            <a:fld id="{E88946A0-28AA-1341-8293-5D227C336614}" type="slidenum">
              <a:rPr lang="en" sz="1600" smtClean="0">
                <a:solidFill>
                  <a:schemeClr val="bg2">
                    <a:lumMod val="40000"/>
                    <a:lumOff val="60000"/>
                  </a:schemeClr>
                </a:solidFill>
              </a:rPr>
              <a:t>‹#›</a:t>
            </a:fld>
            <a:r>
              <a:rPr lang="en" sz="1600">
                <a:solidFill>
                  <a:schemeClr val="bg2">
                    <a:lumMod val="40000"/>
                    <a:lumOff val="60000"/>
                  </a:schemeClr>
                </a:solidFill>
              </a:rPr>
              <a:t> | sddec23-06</a:t>
            </a:r>
            <a:endParaRPr lang="en" sz="1600">
              <a:solidFill>
                <a:schemeClr val="bg2">
                  <a:lumMod val="40000"/>
                  <a:lumOff val="60000"/>
                </a:schemeClr>
              </a:solidFill>
              <a:cs typeface="Arial"/>
            </a:endParaRP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userDrawn="1">
  <p:cSld name="CUSTOM_1">
    <p:spTree>
      <p:nvGrpSpPr>
        <p:cNvPr id="1" name="Shape 175"/>
        <p:cNvGrpSpPr/>
        <p:nvPr/>
      </p:nvGrpSpPr>
      <p:grpSpPr>
        <a:xfrm>
          <a:off x="0" y="0"/>
          <a:ext cx="0" cy="0"/>
          <a:chOff x="0" y="0"/>
          <a:chExt cx="0" cy="0"/>
        </a:xfrm>
      </p:grpSpPr>
      <p:grpSp>
        <p:nvGrpSpPr>
          <p:cNvPr id="176" name="Google Shape;176;p25"/>
          <p:cNvGrpSpPr/>
          <p:nvPr/>
        </p:nvGrpSpPr>
        <p:grpSpPr>
          <a:xfrm rot="10800000" flipH="1">
            <a:off x="8528348" y="5412518"/>
            <a:ext cx="3681885" cy="1459453"/>
            <a:chOff x="5543377" y="-26649"/>
            <a:chExt cx="3613944" cy="1432522"/>
          </a:xfrm>
        </p:grpSpPr>
        <p:sp>
          <p:nvSpPr>
            <p:cNvPr id="177" name="Google Shape;177;p2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8" name="Google Shape;178;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9" name="Google Shape;179;p25"/>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0" name="Google Shape;180;p25"/>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1" name="Google Shape;181;p25"/>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2" name="Google Shape;182;p25"/>
            <p:cNvSpPr/>
            <p:nvPr/>
          </p:nvSpPr>
          <p:spPr>
            <a:xfrm rot="-5400000">
              <a:off x="8643319"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3" name="Google Shape;183;p2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4" name="Google Shape;184;p2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5" name="Google Shape;185;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6" name="Google Shape;186;p25"/>
            <p:cNvSpPr/>
            <p:nvPr/>
          </p:nvSpPr>
          <p:spPr>
            <a:xfrm rot="-5400000">
              <a:off x="7265114"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7" name="Google Shape;187;p25"/>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8" name="Google Shape;188;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9" name="Google Shape;189;p25"/>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0" name="Google Shape;190;p25"/>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1" name="Google Shape;191;p25"/>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2" name="Google Shape;192;p25"/>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3" name="Google Shape;193;p25"/>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4" name="Google Shape;194;p25"/>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5" name="Google Shape;195;p2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6" name="Google Shape;196;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7" name="Google Shape;197;p25"/>
            <p:cNvSpPr/>
            <p:nvPr/>
          </p:nvSpPr>
          <p:spPr>
            <a:xfrm rot="-5400000">
              <a:off x="7163986"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01" name="Google Shape;201;p25"/>
          <p:cNvGrpSpPr/>
          <p:nvPr/>
        </p:nvGrpSpPr>
        <p:grpSpPr>
          <a:xfrm rot="10800000" flipH="1">
            <a:off x="-603987" y="-35534"/>
            <a:ext cx="2922857" cy="1993572"/>
            <a:chOff x="-293169" y="3658798"/>
            <a:chExt cx="2192143" cy="1495179"/>
          </a:xfrm>
        </p:grpSpPr>
        <p:sp>
          <p:nvSpPr>
            <p:cNvPr id="202" name="Google Shape;202;p25"/>
            <p:cNvSpPr/>
            <p:nvPr/>
          </p:nvSpPr>
          <p:spPr>
            <a:xfrm rot="5400000">
              <a:off x="566876" y="4718563"/>
              <a:ext cx="402082" cy="465014"/>
            </a:xfrm>
            <a:custGeom>
              <a:avLst/>
              <a:gdLst/>
              <a:ahLst/>
              <a:cxnLst/>
              <a:rect l="l" t="t" r="r" b="b"/>
              <a:pathLst>
                <a:path w="27521" h="31823" extrusionOk="0">
                  <a:moveTo>
                    <a:pt x="27521" y="0"/>
                  </a:moveTo>
                  <a:lnTo>
                    <a:pt x="1" y="15978"/>
                  </a:lnTo>
                  <a:lnTo>
                    <a:pt x="27521" y="31823"/>
                  </a:lnTo>
                  <a:lnTo>
                    <a:pt x="27521"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3" name="Google Shape;203;p2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4" name="Google Shape;204;p25"/>
            <p:cNvSpPr/>
            <p:nvPr/>
          </p:nvSpPr>
          <p:spPr>
            <a:xfrm rot="5400000">
              <a:off x="1460748" y="4750112"/>
              <a:ext cx="372910" cy="431215"/>
            </a:xfrm>
            <a:custGeom>
              <a:avLst/>
              <a:gdLst/>
              <a:ahLst/>
              <a:cxnLst/>
              <a:rect l="l" t="t" r="r" b="b"/>
              <a:pathLst>
                <a:path w="27521" h="31824" extrusionOk="0">
                  <a:moveTo>
                    <a:pt x="27521" y="1"/>
                  </a:moveTo>
                  <a:lnTo>
                    <a:pt x="1" y="15845"/>
                  </a:lnTo>
                  <a:lnTo>
                    <a:pt x="27521" y="31823"/>
                  </a:lnTo>
                  <a:lnTo>
                    <a:pt x="27521" y="1"/>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5" name="Google Shape;205;p25"/>
            <p:cNvSpPr/>
            <p:nvPr/>
          </p:nvSpPr>
          <p:spPr>
            <a:xfrm rot="5400000">
              <a:off x="1135098" y="4642762"/>
              <a:ext cx="376514" cy="64591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6" name="Google Shape;206;p25"/>
            <p:cNvSpPr/>
            <p:nvPr/>
          </p:nvSpPr>
          <p:spPr>
            <a:xfrm rot="5400000">
              <a:off x="813065" y="4375410"/>
              <a:ext cx="374712" cy="433031"/>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7" name="Google Shape;207;p25"/>
            <p:cNvSpPr/>
            <p:nvPr/>
          </p:nvSpPr>
          <p:spPr>
            <a:xfrm rot="5400000">
              <a:off x="597469" y="4376325"/>
              <a:ext cx="374712" cy="431202"/>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8" name="Google Shape;208;p2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9" name="Google Shape;209;p25"/>
            <p:cNvSpPr/>
            <p:nvPr/>
          </p:nvSpPr>
          <p:spPr>
            <a:xfrm rot="5400000">
              <a:off x="1460754" y="4002531"/>
              <a:ext cx="372896" cy="431215"/>
            </a:xfrm>
            <a:custGeom>
              <a:avLst/>
              <a:gdLst/>
              <a:ahLst/>
              <a:cxnLst/>
              <a:rect l="l" t="t" r="r" b="b"/>
              <a:pathLst>
                <a:path w="27520" h="31824" extrusionOk="0">
                  <a:moveTo>
                    <a:pt x="27520" y="1"/>
                  </a:moveTo>
                  <a:lnTo>
                    <a:pt x="0" y="15845"/>
                  </a:lnTo>
                  <a:lnTo>
                    <a:pt x="27520" y="31823"/>
                  </a:lnTo>
                  <a:lnTo>
                    <a:pt x="27520"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0" name="Google Shape;210;p25"/>
            <p:cNvSpPr/>
            <p:nvPr/>
          </p:nvSpPr>
          <p:spPr>
            <a:xfrm rot="5400000">
              <a:off x="1128547" y="3961854"/>
              <a:ext cx="174931" cy="201597"/>
            </a:xfrm>
            <a:custGeom>
              <a:avLst/>
              <a:gdLst/>
              <a:ahLst/>
              <a:cxnLst/>
              <a:rect l="l" t="t" r="r" b="b"/>
              <a:pathLst>
                <a:path w="12910" h="14878" extrusionOk="0">
                  <a:moveTo>
                    <a:pt x="1" y="0"/>
                  </a:moveTo>
                  <a:lnTo>
                    <a:pt x="1" y="14877"/>
                  </a:lnTo>
                  <a:lnTo>
                    <a:pt x="12910" y="7505"/>
                  </a:lnTo>
                  <a:lnTo>
                    <a:pt x="134"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1" name="Google Shape;211;p25"/>
            <p:cNvSpPr/>
            <p:nvPr/>
          </p:nvSpPr>
          <p:spPr>
            <a:xfrm rot="5400000">
              <a:off x="1770825" y="4018351"/>
              <a:ext cx="118427" cy="137871"/>
            </a:xfrm>
            <a:custGeom>
              <a:avLst/>
              <a:gdLst/>
              <a:ahLst/>
              <a:cxnLst/>
              <a:rect l="l" t="t" r="r" b="b"/>
              <a:pathLst>
                <a:path w="8740" h="10175" extrusionOk="0">
                  <a:moveTo>
                    <a:pt x="0" y="1"/>
                  </a:moveTo>
                  <a:lnTo>
                    <a:pt x="0" y="10175"/>
                  </a:lnTo>
                  <a:lnTo>
                    <a:pt x="8740" y="5005"/>
                  </a:lnTo>
                  <a:lnTo>
                    <a:pt x="0"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2" name="Google Shape;212;p25"/>
            <p:cNvSpPr/>
            <p:nvPr/>
          </p:nvSpPr>
          <p:spPr>
            <a:xfrm rot="5400000">
              <a:off x="1135999" y="4268968"/>
              <a:ext cx="374712" cy="64591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3" name="Google Shape;213;p25"/>
            <p:cNvSpPr/>
            <p:nvPr/>
          </p:nvSpPr>
          <p:spPr>
            <a:xfrm rot="5400000">
              <a:off x="1459847" y="4376318"/>
              <a:ext cx="374712" cy="431215"/>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4" name="Google Shape;214;p25"/>
            <p:cNvSpPr/>
            <p:nvPr/>
          </p:nvSpPr>
          <p:spPr>
            <a:xfrm rot="5400000">
              <a:off x="167191" y="4002531"/>
              <a:ext cx="372896" cy="431215"/>
            </a:xfrm>
            <a:custGeom>
              <a:avLst/>
              <a:gdLst/>
              <a:ahLst/>
              <a:cxnLst/>
              <a:rect l="l" t="t" r="r" b="b"/>
              <a:pathLst>
                <a:path w="27520" h="31824" extrusionOk="0">
                  <a:moveTo>
                    <a:pt x="27520" y="1"/>
                  </a:moveTo>
                  <a:lnTo>
                    <a:pt x="0" y="15979"/>
                  </a:lnTo>
                  <a:lnTo>
                    <a:pt x="27520" y="31824"/>
                  </a:lnTo>
                  <a:lnTo>
                    <a:pt x="27520"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5" name="Google Shape;215;p25"/>
            <p:cNvSpPr/>
            <p:nvPr/>
          </p:nvSpPr>
          <p:spPr>
            <a:xfrm rot="5400000">
              <a:off x="-264008" y="3629645"/>
              <a:ext cx="372910" cy="431215"/>
            </a:xfrm>
            <a:custGeom>
              <a:avLst/>
              <a:gdLst/>
              <a:ahLst/>
              <a:cxnLst/>
              <a:rect l="l" t="t" r="r" b="b"/>
              <a:pathLst>
                <a:path w="27521" h="31824" extrusionOk="0">
                  <a:moveTo>
                    <a:pt x="1" y="1"/>
                  </a:moveTo>
                  <a:lnTo>
                    <a:pt x="1" y="31823"/>
                  </a:lnTo>
                  <a:lnTo>
                    <a:pt x="27520" y="15979"/>
                  </a:lnTo>
                  <a:lnTo>
                    <a:pt x="1"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6" name="Google Shape;216;p25"/>
            <p:cNvSpPr/>
            <p:nvPr/>
          </p:nvSpPr>
          <p:spPr>
            <a:xfrm rot="5400000">
              <a:off x="-49317" y="4160717"/>
              <a:ext cx="374712" cy="862417"/>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7" name="Google Shape;217;p25"/>
            <p:cNvSpPr/>
            <p:nvPr/>
          </p:nvSpPr>
          <p:spPr>
            <a:xfrm rot="5400000">
              <a:off x="380972" y="4376325"/>
              <a:ext cx="374712" cy="431202"/>
            </a:xfrm>
            <a:custGeom>
              <a:avLst/>
              <a:gdLst/>
              <a:ahLst/>
              <a:cxnLst/>
              <a:rect l="l" t="t" r="r" b="b"/>
              <a:pathLst>
                <a:path w="27654" h="31823" extrusionOk="0">
                  <a:moveTo>
                    <a:pt x="27654" y="0"/>
                  </a:moveTo>
                  <a:lnTo>
                    <a:pt x="1" y="15845"/>
                  </a:lnTo>
                  <a:lnTo>
                    <a:pt x="27654" y="31823"/>
                  </a:lnTo>
                  <a:lnTo>
                    <a:pt x="27654"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8" name="Google Shape;218;p25"/>
            <p:cNvSpPr/>
            <p:nvPr/>
          </p:nvSpPr>
          <p:spPr>
            <a:xfrm rot="5400000">
              <a:off x="519274" y="4454515"/>
              <a:ext cx="747608" cy="647717"/>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9" name="Google Shape;219;p25"/>
            <p:cNvSpPr/>
            <p:nvPr/>
          </p:nvSpPr>
          <p:spPr>
            <a:xfrm rot="5400000">
              <a:off x="139325" y="4533617"/>
              <a:ext cx="374712" cy="862403"/>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5" name="Text Placeholder 4">
            <a:extLst>
              <a:ext uri="{FF2B5EF4-FFF2-40B4-BE49-F238E27FC236}">
                <a16:creationId xmlns:a16="http://schemas.microsoft.com/office/drawing/2014/main" id="{FDBB4A6C-8814-867C-C111-75DA7999DBE4}"/>
              </a:ext>
            </a:extLst>
          </p:cNvPr>
          <p:cNvSpPr>
            <a:spLocks noGrp="1"/>
          </p:cNvSpPr>
          <p:nvPr>
            <p:ph type="body" sz="quarter" idx="10"/>
          </p:nvPr>
        </p:nvSpPr>
        <p:spPr>
          <a:xfrm>
            <a:off x="358262" y="2965096"/>
            <a:ext cx="5360400" cy="770401"/>
          </a:xfrm>
        </p:spPr>
        <p:txBody>
          <a:bodyPr anchor="ctr"/>
          <a:lstStyle>
            <a:lvl1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smtClean="0">
                <a:solidFill>
                  <a:srgbClr val="CC4125"/>
                </a:solidFill>
                <a:latin typeface="Barlow Condensed"/>
                <a:ea typeface="Arial"/>
                <a:cs typeface="Arial"/>
                <a:sym typeface="Arial"/>
              </a:defRPr>
            </a:lvl1pPr>
            <a:lvl2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smtClean="0">
                <a:solidFill>
                  <a:srgbClr val="CC4125"/>
                </a:solidFill>
                <a:latin typeface="Barlow Condensed"/>
                <a:ea typeface="Arial"/>
                <a:cs typeface="Arial"/>
                <a:sym typeface="Arial"/>
              </a:defRPr>
            </a:lvl2pPr>
            <a:lvl3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smtClean="0">
                <a:solidFill>
                  <a:srgbClr val="CC4125"/>
                </a:solidFill>
                <a:latin typeface="Barlow Condensed"/>
                <a:ea typeface="Arial"/>
                <a:cs typeface="Arial"/>
                <a:sym typeface="Arial"/>
              </a:defRPr>
            </a:lvl3pPr>
            <a:lvl4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smtClean="0">
                <a:solidFill>
                  <a:srgbClr val="CC4125"/>
                </a:solidFill>
                <a:latin typeface="Barlow Condensed"/>
                <a:ea typeface="Arial"/>
                <a:cs typeface="Arial"/>
                <a:sym typeface="Arial"/>
              </a:defRPr>
            </a:lvl4pPr>
            <a:lvl5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a:solidFill>
                  <a:srgbClr val="CC4125"/>
                </a:solidFill>
                <a:latin typeface="Barlow Condensed"/>
                <a:ea typeface="Arial"/>
                <a:cs typeface="Arial"/>
                <a:sym typeface="Arial"/>
              </a:defRPr>
            </a:lvl5pPr>
          </a:lstStyle>
          <a:p>
            <a:pPr lvl="0"/>
            <a:endParaRPr lang="en-US"/>
          </a:p>
        </p:txBody>
      </p:sp>
      <p:sp>
        <p:nvSpPr>
          <p:cNvPr id="7" name="Text Placeholder 6">
            <a:extLst>
              <a:ext uri="{FF2B5EF4-FFF2-40B4-BE49-F238E27FC236}">
                <a16:creationId xmlns:a16="http://schemas.microsoft.com/office/drawing/2014/main" id="{4079D46C-EC90-800A-C2D0-A0EFFD4BB1B9}"/>
              </a:ext>
            </a:extLst>
          </p:cNvPr>
          <p:cNvSpPr>
            <a:spLocks noGrp="1"/>
          </p:cNvSpPr>
          <p:nvPr>
            <p:ph type="body" sz="quarter" idx="11"/>
          </p:nvPr>
        </p:nvSpPr>
        <p:spPr>
          <a:xfrm>
            <a:off x="6932500" y="3525127"/>
            <a:ext cx="3592786" cy="1786240"/>
          </a:xfrm>
        </p:spPr>
        <p:txBody>
          <a:bodyPr/>
          <a:lstStyle>
            <a:lvl1pPr marL="0" indent="0" algn="l" defTabSz="914400" rtl="0" eaLnBrk="1" latinLnBrk="0" hangingPunct="1">
              <a:buFont typeface="Arial" panose="020B0604020202020204" pitchFamily="34" charset="0"/>
              <a:buNone/>
              <a:defRPr lang="en-US" sz="2500" kern="1200" dirty="0" smtClean="0">
                <a:solidFill>
                  <a:srgbClr val="999999"/>
                </a:solidFill>
                <a:latin typeface="Arial"/>
                <a:ea typeface="Arvo"/>
                <a:cs typeface="Arial"/>
              </a:defRPr>
            </a:lvl1pPr>
            <a:lvl2pPr marL="0" algn="l" defTabSz="914400" rtl="0" eaLnBrk="1" latinLnBrk="0" hangingPunct="1">
              <a:defRPr lang="en-US" sz="2500" kern="1200" dirty="0" smtClean="0">
                <a:solidFill>
                  <a:srgbClr val="999999"/>
                </a:solidFill>
                <a:latin typeface="Arial"/>
                <a:ea typeface="Arvo"/>
                <a:cs typeface="Arial"/>
              </a:defRPr>
            </a:lvl2pPr>
            <a:lvl3pPr marL="0" algn="l" defTabSz="914400" rtl="0" eaLnBrk="1" latinLnBrk="0" hangingPunct="1">
              <a:defRPr lang="en-US" sz="2500" kern="1200" dirty="0" smtClean="0">
                <a:solidFill>
                  <a:srgbClr val="999999"/>
                </a:solidFill>
                <a:latin typeface="Arial"/>
                <a:ea typeface="Arvo"/>
                <a:cs typeface="Arial"/>
              </a:defRPr>
            </a:lvl3pPr>
            <a:lvl4pPr marL="0" algn="l" defTabSz="914400" rtl="0" eaLnBrk="1" latinLnBrk="0" hangingPunct="1">
              <a:defRPr lang="en-US" sz="2500" kern="1200" dirty="0" smtClean="0">
                <a:solidFill>
                  <a:srgbClr val="999999"/>
                </a:solidFill>
                <a:latin typeface="Arial"/>
                <a:ea typeface="Arvo"/>
                <a:cs typeface="Arial"/>
              </a:defRPr>
            </a:lvl4pPr>
            <a:lvl5pPr marL="0" algn="l" defTabSz="914400" rtl="0" eaLnBrk="1" latinLnBrk="0" hangingPunct="1">
              <a:defRPr lang="en-US" sz="2500" kern="1200" dirty="0">
                <a:solidFill>
                  <a:srgbClr val="999999"/>
                </a:solidFill>
                <a:latin typeface="Arial"/>
                <a:ea typeface="Arvo"/>
                <a:cs typeface="Arial"/>
              </a:defRPr>
            </a:lvl5pPr>
          </a:lstStyle>
          <a:p>
            <a:pPr lvl="0"/>
            <a:endParaRPr lang="en-US"/>
          </a:p>
        </p:txBody>
      </p:sp>
      <p:sp>
        <p:nvSpPr>
          <p:cNvPr id="3" name="TextBox 2">
            <a:extLst>
              <a:ext uri="{FF2B5EF4-FFF2-40B4-BE49-F238E27FC236}">
                <a16:creationId xmlns:a16="http://schemas.microsoft.com/office/drawing/2014/main" id="{0AF56B9A-14D8-4778-9D3B-75A314861F56}"/>
              </a:ext>
            </a:extLst>
          </p:cNvPr>
          <p:cNvSpPr txBox="1"/>
          <p:nvPr userDrawn="1"/>
        </p:nvSpPr>
        <p:spPr>
          <a:xfrm>
            <a:off x="115909" y="6393940"/>
            <a:ext cx="6470374" cy="338554"/>
          </a:xfrm>
          <a:prstGeom prst="rect">
            <a:avLst/>
          </a:prstGeom>
          <a:noFill/>
        </p:spPr>
        <p:txBody>
          <a:bodyPr wrap="square">
            <a:spAutoFit/>
          </a:bodyPr>
          <a:lstStyle/>
          <a:p>
            <a:fld id="{E88946A0-28AA-1341-8293-5D227C336614}" type="slidenum">
              <a:rPr lang="en" sz="1600" smtClean="0">
                <a:solidFill>
                  <a:schemeClr val="bg2">
                    <a:lumMod val="40000"/>
                    <a:lumOff val="60000"/>
                  </a:schemeClr>
                </a:solidFill>
              </a:rPr>
              <a:t>‹#›</a:t>
            </a:fld>
            <a:r>
              <a:rPr lang="en" sz="1600">
                <a:solidFill>
                  <a:schemeClr val="bg2">
                    <a:lumMod val="40000"/>
                    <a:lumOff val="60000"/>
                  </a:schemeClr>
                </a:solidFill>
              </a:rPr>
              <a:t> | sddec23-06</a:t>
            </a:r>
            <a:endParaRPr lang="en" sz="1600">
              <a:solidFill>
                <a:schemeClr val="bg2">
                  <a:lumMod val="40000"/>
                  <a:lumOff val="60000"/>
                </a:schemeClr>
              </a:solidFill>
              <a:cs typeface="Arial"/>
            </a:endParaRPr>
          </a:p>
        </p:txBody>
      </p:sp>
      <p:cxnSp>
        <p:nvCxnSpPr>
          <p:cNvPr id="2" name="Google Shape;200;p25">
            <a:extLst>
              <a:ext uri="{FF2B5EF4-FFF2-40B4-BE49-F238E27FC236}">
                <a16:creationId xmlns:a16="http://schemas.microsoft.com/office/drawing/2014/main" id="{C381E355-D2C9-0881-AE9B-CAD0159A67FB}"/>
              </a:ext>
            </a:extLst>
          </p:cNvPr>
          <p:cNvCxnSpPr/>
          <p:nvPr userDrawn="1"/>
        </p:nvCxnSpPr>
        <p:spPr>
          <a:xfrm>
            <a:off x="6831600" y="3476317"/>
            <a:ext cx="5360400" cy="0"/>
          </a:xfrm>
          <a:prstGeom prst="straightConnector1">
            <a:avLst/>
          </a:prstGeom>
          <a:noFill/>
          <a:ln w="28575" cap="flat" cmpd="sng">
            <a:solidFill>
              <a:schemeClr val="accent4"/>
            </a:solidFill>
            <a:prstDash val="solid"/>
            <a:round/>
            <a:headEnd type="none" w="sm" len="sm"/>
            <a:tailEnd type="none" w="sm" len="sm"/>
          </a:ln>
        </p:spPr>
      </p:cxn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preserve="1">
  <p:cSld name="1_TITLE + TEXT">
    <p:spTree>
      <p:nvGrpSpPr>
        <p:cNvPr id="1" name="Shape 175"/>
        <p:cNvGrpSpPr/>
        <p:nvPr/>
      </p:nvGrpSpPr>
      <p:grpSpPr>
        <a:xfrm>
          <a:off x="0" y="0"/>
          <a:ext cx="0" cy="0"/>
          <a:chOff x="0" y="0"/>
          <a:chExt cx="0" cy="0"/>
        </a:xfrm>
      </p:grpSpPr>
      <p:grpSp>
        <p:nvGrpSpPr>
          <p:cNvPr id="176" name="Google Shape;176;p25"/>
          <p:cNvGrpSpPr/>
          <p:nvPr/>
        </p:nvGrpSpPr>
        <p:grpSpPr>
          <a:xfrm rot="10800000" flipH="1">
            <a:off x="8528348" y="5412518"/>
            <a:ext cx="3681885" cy="1459453"/>
            <a:chOff x="5543377" y="-26649"/>
            <a:chExt cx="3613944" cy="1432522"/>
          </a:xfrm>
        </p:grpSpPr>
        <p:sp>
          <p:nvSpPr>
            <p:cNvPr id="177" name="Google Shape;177;p2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8" name="Google Shape;178;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9" name="Google Shape;179;p25"/>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0" name="Google Shape;180;p25"/>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1" name="Google Shape;181;p25"/>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2" name="Google Shape;182;p25"/>
            <p:cNvSpPr/>
            <p:nvPr/>
          </p:nvSpPr>
          <p:spPr>
            <a:xfrm rot="-5400000">
              <a:off x="8643319"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3" name="Google Shape;183;p2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4" name="Google Shape;184;p2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5" name="Google Shape;185;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6" name="Google Shape;186;p25"/>
            <p:cNvSpPr/>
            <p:nvPr/>
          </p:nvSpPr>
          <p:spPr>
            <a:xfrm rot="-5400000">
              <a:off x="7265114"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7" name="Google Shape;187;p25"/>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8" name="Google Shape;188;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9" name="Google Shape;189;p25"/>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0" name="Google Shape;190;p25"/>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1" name="Google Shape;191;p25"/>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2" name="Google Shape;192;p25"/>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3" name="Google Shape;193;p25"/>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4" name="Google Shape;194;p25"/>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5" name="Google Shape;195;p2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6" name="Google Shape;196;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7" name="Google Shape;197;p25"/>
            <p:cNvSpPr/>
            <p:nvPr/>
          </p:nvSpPr>
          <p:spPr>
            <a:xfrm rot="-5400000">
              <a:off x="7163986"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98" name="Google Shape;198;p25"/>
          <p:cNvSpPr txBox="1">
            <a:spLocks noGrp="1"/>
          </p:cNvSpPr>
          <p:nvPr>
            <p:ph type="ctrTitle"/>
          </p:nvPr>
        </p:nvSpPr>
        <p:spPr>
          <a:xfrm>
            <a:off x="5744065" y="2756647"/>
            <a:ext cx="4392400" cy="7704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4800"/>
              <a:buNone/>
              <a:defRPr sz="6400"/>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99" name="Google Shape;199;p25"/>
          <p:cNvSpPr txBox="1">
            <a:spLocks noGrp="1"/>
          </p:cNvSpPr>
          <p:nvPr>
            <p:ph type="subTitle" idx="1"/>
          </p:nvPr>
        </p:nvSpPr>
        <p:spPr>
          <a:xfrm>
            <a:off x="2491000" y="3610951"/>
            <a:ext cx="5360400" cy="490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86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200" name="Google Shape;200;p25"/>
          <p:cNvCxnSpPr/>
          <p:nvPr/>
        </p:nvCxnSpPr>
        <p:spPr>
          <a:xfrm>
            <a:off x="6831600" y="3476317"/>
            <a:ext cx="5360400" cy="0"/>
          </a:xfrm>
          <a:prstGeom prst="straightConnector1">
            <a:avLst/>
          </a:prstGeom>
          <a:noFill/>
          <a:ln w="28575" cap="flat" cmpd="sng">
            <a:solidFill>
              <a:schemeClr val="accent4"/>
            </a:solidFill>
            <a:prstDash val="solid"/>
            <a:round/>
            <a:headEnd type="none" w="sm" len="sm"/>
            <a:tailEnd type="none" w="sm" len="sm"/>
          </a:ln>
        </p:spPr>
      </p:cxnSp>
      <p:grpSp>
        <p:nvGrpSpPr>
          <p:cNvPr id="201" name="Google Shape;201;p25"/>
          <p:cNvGrpSpPr/>
          <p:nvPr/>
        </p:nvGrpSpPr>
        <p:grpSpPr>
          <a:xfrm rot="10800000" flipH="1">
            <a:off x="-603987" y="-35534"/>
            <a:ext cx="2922857" cy="1993572"/>
            <a:chOff x="-293169" y="3658798"/>
            <a:chExt cx="2192143" cy="1495179"/>
          </a:xfrm>
        </p:grpSpPr>
        <p:sp>
          <p:nvSpPr>
            <p:cNvPr id="202" name="Google Shape;202;p25"/>
            <p:cNvSpPr/>
            <p:nvPr/>
          </p:nvSpPr>
          <p:spPr>
            <a:xfrm rot="5400000">
              <a:off x="566876" y="4718563"/>
              <a:ext cx="402082" cy="465014"/>
            </a:xfrm>
            <a:custGeom>
              <a:avLst/>
              <a:gdLst/>
              <a:ahLst/>
              <a:cxnLst/>
              <a:rect l="l" t="t" r="r" b="b"/>
              <a:pathLst>
                <a:path w="27521" h="31823" extrusionOk="0">
                  <a:moveTo>
                    <a:pt x="27521" y="0"/>
                  </a:moveTo>
                  <a:lnTo>
                    <a:pt x="1" y="15978"/>
                  </a:lnTo>
                  <a:lnTo>
                    <a:pt x="27521" y="31823"/>
                  </a:lnTo>
                  <a:lnTo>
                    <a:pt x="27521"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3" name="Google Shape;203;p2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4" name="Google Shape;204;p25"/>
            <p:cNvSpPr/>
            <p:nvPr/>
          </p:nvSpPr>
          <p:spPr>
            <a:xfrm rot="5400000">
              <a:off x="1460748" y="4750112"/>
              <a:ext cx="372910" cy="431215"/>
            </a:xfrm>
            <a:custGeom>
              <a:avLst/>
              <a:gdLst/>
              <a:ahLst/>
              <a:cxnLst/>
              <a:rect l="l" t="t" r="r" b="b"/>
              <a:pathLst>
                <a:path w="27521" h="31824" extrusionOk="0">
                  <a:moveTo>
                    <a:pt x="27521" y="1"/>
                  </a:moveTo>
                  <a:lnTo>
                    <a:pt x="1" y="15845"/>
                  </a:lnTo>
                  <a:lnTo>
                    <a:pt x="27521" y="31823"/>
                  </a:lnTo>
                  <a:lnTo>
                    <a:pt x="27521" y="1"/>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5" name="Google Shape;205;p25"/>
            <p:cNvSpPr/>
            <p:nvPr/>
          </p:nvSpPr>
          <p:spPr>
            <a:xfrm rot="5400000">
              <a:off x="1135098" y="4642762"/>
              <a:ext cx="376514" cy="64591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6" name="Google Shape;206;p25"/>
            <p:cNvSpPr/>
            <p:nvPr/>
          </p:nvSpPr>
          <p:spPr>
            <a:xfrm rot="5400000">
              <a:off x="813065" y="4375410"/>
              <a:ext cx="374712" cy="433031"/>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7" name="Google Shape;207;p25"/>
            <p:cNvSpPr/>
            <p:nvPr/>
          </p:nvSpPr>
          <p:spPr>
            <a:xfrm rot="5400000">
              <a:off x="597469" y="4376325"/>
              <a:ext cx="374712" cy="431202"/>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8" name="Google Shape;208;p2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9" name="Google Shape;209;p25"/>
            <p:cNvSpPr/>
            <p:nvPr/>
          </p:nvSpPr>
          <p:spPr>
            <a:xfrm rot="5400000">
              <a:off x="1460754" y="4002531"/>
              <a:ext cx="372896" cy="431215"/>
            </a:xfrm>
            <a:custGeom>
              <a:avLst/>
              <a:gdLst/>
              <a:ahLst/>
              <a:cxnLst/>
              <a:rect l="l" t="t" r="r" b="b"/>
              <a:pathLst>
                <a:path w="27520" h="31824" extrusionOk="0">
                  <a:moveTo>
                    <a:pt x="27520" y="1"/>
                  </a:moveTo>
                  <a:lnTo>
                    <a:pt x="0" y="15845"/>
                  </a:lnTo>
                  <a:lnTo>
                    <a:pt x="27520" y="31823"/>
                  </a:lnTo>
                  <a:lnTo>
                    <a:pt x="27520"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0" name="Google Shape;210;p25"/>
            <p:cNvSpPr/>
            <p:nvPr/>
          </p:nvSpPr>
          <p:spPr>
            <a:xfrm rot="5400000">
              <a:off x="1128547" y="3961854"/>
              <a:ext cx="174931" cy="201597"/>
            </a:xfrm>
            <a:custGeom>
              <a:avLst/>
              <a:gdLst/>
              <a:ahLst/>
              <a:cxnLst/>
              <a:rect l="l" t="t" r="r" b="b"/>
              <a:pathLst>
                <a:path w="12910" h="14878" extrusionOk="0">
                  <a:moveTo>
                    <a:pt x="1" y="0"/>
                  </a:moveTo>
                  <a:lnTo>
                    <a:pt x="1" y="14877"/>
                  </a:lnTo>
                  <a:lnTo>
                    <a:pt x="12910" y="7505"/>
                  </a:lnTo>
                  <a:lnTo>
                    <a:pt x="134"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1" name="Google Shape;211;p25"/>
            <p:cNvSpPr/>
            <p:nvPr/>
          </p:nvSpPr>
          <p:spPr>
            <a:xfrm rot="5400000">
              <a:off x="1770825" y="4018351"/>
              <a:ext cx="118427" cy="137871"/>
            </a:xfrm>
            <a:custGeom>
              <a:avLst/>
              <a:gdLst/>
              <a:ahLst/>
              <a:cxnLst/>
              <a:rect l="l" t="t" r="r" b="b"/>
              <a:pathLst>
                <a:path w="8740" h="10175" extrusionOk="0">
                  <a:moveTo>
                    <a:pt x="0" y="1"/>
                  </a:moveTo>
                  <a:lnTo>
                    <a:pt x="0" y="10175"/>
                  </a:lnTo>
                  <a:lnTo>
                    <a:pt x="8740" y="5005"/>
                  </a:lnTo>
                  <a:lnTo>
                    <a:pt x="0"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2" name="Google Shape;212;p25"/>
            <p:cNvSpPr/>
            <p:nvPr/>
          </p:nvSpPr>
          <p:spPr>
            <a:xfrm rot="5400000">
              <a:off x="1135999" y="4268968"/>
              <a:ext cx="374712" cy="64591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3" name="Google Shape;213;p25"/>
            <p:cNvSpPr/>
            <p:nvPr/>
          </p:nvSpPr>
          <p:spPr>
            <a:xfrm rot="5400000">
              <a:off x="1459847" y="4376318"/>
              <a:ext cx="374712" cy="431215"/>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4" name="Google Shape;214;p25"/>
            <p:cNvSpPr/>
            <p:nvPr/>
          </p:nvSpPr>
          <p:spPr>
            <a:xfrm rot="5400000">
              <a:off x="167191" y="4002531"/>
              <a:ext cx="372896" cy="431215"/>
            </a:xfrm>
            <a:custGeom>
              <a:avLst/>
              <a:gdLst/>
              <a:ahLst/>
              <a:cxnLst/>
              <a:rect l="l" t="t" r="r" b="b"/>
              <a:pathLst>
                <a:path w="27520" h="31824" extrusionOk="0">
                  <a:moveTo>
                    <a:pt x="27520" y="1"/>
                  </a:moveTo>
                  <a:lnTo>
                    <a:pt x="0" y="15979"/>
                  </a:lnTo>
                  <a:lnTo>
                    <a:pt x="27520" y="31824"/>
                  </a:lnTo>
                  <a:lnTo>
                    <a:pt x="27520"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5" name="Google Shape;215;p25"/>
            <p:cNvSpPr/>
            <p:nvPr/>
          </p:nvSpPr>
          <p:spPr>
            <a:xfrm rot="5400000">
              <a:off x="-264008" y="3629645"/>
              <a:ext cx="372910" cy="431215"/>
            </a:xfrm>
            <a:custGeom>
              <a:avLst/>
              <a:gdLst/>
              <a:ahLst/>
              <a:cxnLst/>
              <a:rect l="l" t="t" r="r" b="b"/>
              <a:pathLst>
                <a:path w="27521" h="31824" extrusionOk="0">
                  <a:moveTo>
                    <a:pt x="1" y="1"/>
                  </a:moveTo>
                  <a:lnTo>
                    <a:pt x="1" y="31823"/>
                  </a:lnTo>
                  <a:lnTo>
                    <a:pt x="27520" y="15979"/>
                  </a:lnTo>
                  <a:lnTo>
                    <a:pt x="1"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6" name="Google Shape;216;p25"/>
            <p:cNvSpPr/>
            <p:nvPr/>
          </p:nvSpPr>
          <p:spPr>
            <a:xfrm rot="5400000">
              <a:off x="-49317" y="4160717"/>
              <a:ext cx="374712" cy="862417"/>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7" name="Google Shape;217;p25"/>
            <p:cNvSpPr/>
            <p:nvPr/>
          </p:nvSpPr>
          <p:spPr>
            <a:xfrm rot="5400000">
              <a:off x="380972" y="4376325"/>
              <a:ext cx="374712" cy="431202"/>
            </a:xfrm>
            <a:custGeom>
              <a:avLst/>
              <a:gdLst/>
              <a:ahLst/>
              <a:cxnLst/>
              <a:rect l="l" t="t" r="r" b="b"/>
              <a:pathLst>
                <a:path w="27654" h="31823" extrusionOk="0">
                  <a:moveTo>
                    <a:pt x="27654" y="0"/>
                  </a:moveTo>
                  <a:lnTo>
                    <a:pt x="1" y="15845"/>
                  </a:lnTo>
                  <a:lnTo>
                    <a:pt x="27654" y="31823"/>
                  </a:lnTo>
                  <a:lnTo>
                    <a:pt x="27654"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8" name="Google Shape;218;p25"/>
            <p:cNvSpPr/>
            <p:nvPr/>
          </p:nvSpPr>
          <p:spPr>
            <a:xfrm rot="5400000">
              <a:off x="519274" y="4454515"/>
              <a:ext cx="747608" cy="647717"/>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9" name="Google Shape;219;p25"/>
            <p:cNvSpPr/>
            <p:nvPr/>
          </p:nvSpPr>
          <p:spPr>
            <a:xfrm rot="5400000">
              <a:off x="139325" y="4533617"/>
              <a:ext cx="374712" cy="862403"/>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89284894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0" name="Google Shape;140;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41"/>
        <p:cNvGrpSpPr/>
        <p:nvPr/>
      </p:nvGrpSpPr>
      <p:grpSpPr>
        <a:xfrm>
          <a:off x="0" y="0"/>
          <a:ext cx="0" cy="0"/>
          <a:chOff x="0" y="0"/>
          <a:chExt cx="0" cy="0"/>
        </a:xfrm>
      </p:grpSpPr>
      <p:sp>
        <p:nvSpPr>
          <p:cNvPr id="3" name="Snip Diagonal Corner Rectangle 2">
            <a:extLst>
              <a:ext uri="{FF2B5EF4-FFF2-40B4-BE49-F238E27FC236}">
                <a16:creationId xmlns:a16="http://schemas.microsoft.com/office/drawing/2014/main" id="{70B8EE41-305E-1835-A73A-41AD1D7F1A0D}"/>
              </a:ext>
            </a:extLst>
          </p:cNvPr>
          <p:cNvSpPr/>
          <p:nvPr userDrawn="1"/>
        </p:nvSpPr>
        <p:spPr>
          <a:xfrm>
            <a:off x="9052560" y="-376517"/>
            <a:ext cx="3506992" cy="956314"/>
          </a:xfrm>
          <a:prstGeom prst="snip2DiagRect">
            <a:avLst/>
          </a:prstGeom>
          <a:solidFill>
            <a:srgbClr val="6B12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b="0" i="0" u="none" strike="noStrike" kern="0" cap="none">
                <a:solidFill>
                  <a:srgbClr val="D9D9D9"/>
                </a:solidFill>
                <a:latin typeface="Barlow Condensed"/>
                <a:ea typeface="Barlow Condensed"/>
                <a:cs typeface="Barlow Condensed"/>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 name="TextBox 1">
            <a:extLst>
              <a:ext uri="{FF2B5EF4-FFF2-40B4-BE49-F238E27FC236}">
                <a16:creationId xmlns:a16="http://schemas.microsoft.com/office/drawing/2014/main" id="{144AD9D4-B0D6-207E-0A9A-59B55506B1EE}"/>
              </a:ext>
            </a:extLst>
          </p:cNvPr>
          <p:cNvSpPr txBox="1"/>
          <p:nvPr userDrawn="1"/>
        </p:nvSpPr>
        <p:spPr>
          <a:xfrm>
            <a:off x="115909" y="6393940"/>
            <a:ext cx="6470374" cy="338554"/>
          </a:xfrm>
          <a:prstGeom prst="rect">
            <a:avLst/>
          </a:prstGeom>
          <a:noFill/>
        </p:spPr>
        <p:txBody>
          <a:bodyPr wrap="square">
            <a:spAutoFit/>
          </a:bodyPr>
          <a:lstStyle/>
          <a:p>
            <a:fld id="{E88946A0-28AA-1341-8293-5D227C336614}" type="slidenum">
              <a:rPr lang="en" sz="1600" smtClean="0">
                <a:solidFill>
                  <a:schemeClr val="bg2">
                    <a:lumMod val="40000"/>
                    <a:lumOff val="60000"/>
                  </a:schemeClr>
                </a:solidFill>
              </a:rPr>
              <a:t>‹#›</a:t>
            </a:fld>
            <a:r>
              <a:rPr lang="en" sz="1600">
                <a:solidFill>
                  <a:schemeClr val="bg2">
                    <a:lumMod val="40000"/>
                    <a:lumOff val="60000"/>
                  </a:schemeClr>
                </a:solidFill>
              </a:rPr>
              <a:t> | sddec23-06</a:t>
            </a:r>
            <a:endParaRPr lang="en" sz="1600">
              <a:solidFill>
                <a:schemeClr val="bg2">
                  <a:lumMod val="40000"/>
                  <a:lumOff val="60000"/>
                </a:schemeClr>
              </a:solidFill>
              <a:cs typeface="Arial"/>
            </a:endParaRPr>
          </a:p>
        </p:txBody>
      </p:sp>
      <p:sp>
        <p:nvSpPr>
          <p:cNvPr id="14" name="Text Placeholder 13">
            <a:extLst>
              <a:ext uri="{FF2B5EF4-FFF2-40B4-BE49-F238E27FC236}">
                <a16:creationId xmlns:a16="http://schemas.microsoft.com/office/drawing/2014/main" id="{B686AAD5-739C-FB86-A29B-FF860EA538B2}"/>
              </a:ext>
            </a:extLst>
          </p:cNvPr>
          <p:cNvSpPr>
            <a:spLocks noGrp="1"/>
          </p:cNvSpPr>
          <p:nvPr>
            <p:ph type="body" sz="quarter" idx="11"/>
          </p:nvPr>
        </p:nvSpPr>
        <p:spPr>
          <a:xfrm>
            <a:off x="415598" y="1536634"/>
            <a:ext cx="11360801" cy="4555200"/>
          </a:xfrm>
        </p:spPr>
        <p:txBody>
          <a:bodyPr/>
          <a:lstStyle>
            <a:lvl1pPr marL="0" marR="0" indent="0" algn="l" rtl="0">
              <a:lnSpc>
                <a:spcPct val="114999"/>
              </a:lnSpc>
              <a:spcBef>
                <a:spcPts val="0"/>
              </a:spcBef>
              <a:spcAft>
                <a:spcPts val="0"/>
              </a:spcAft>
              <a:buClr>
                <a:schemeClr val="dk2"/>
              </a:buClr>
              <a:buSzPts val="1800"/>
              <a:buFont typeface="Arial"/>
              <a:buNone/>
              <a:defRPr lang="en-US" sz="2400" b="1" i="0" u="none" strike="noStrike" cap="none" dirty="0" smtClean="0">
                <a:solidFill>
                  <a:schemeClr val="bg1">
                    <a:lumMod val="85000"/>
                  </a:schemeClr>
                </a:solidFill>
                <a:latin typeface="Arial"/>
                <a:ea typeface="Arial"/>
                <a:cs typeface="Arial"/>
                <a:sym typeface="Arial"/>
              </a:defRPr>
            </a:lvl1pPr>
            <a:lvl2pPr marL="380365" marR="0"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2pPr>
            <a:lvl3pPr marL="380365" marR="0"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3pPr>
            <a:lvl4pPr marL="380365" marR="0"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4pPr>
            <a:lvl5pPr marL="380365" marR="0" indent="-380365" algn="l" rtl="0">
              <a:lnSpc>
                <a:spcPct val="114999"/>
              </a:lnSpc>
              <a:spcBef>
                <a:spcPts val="0"/>
              </a:spcBef>
              <a:spcAft>
                <a:spcPts val="0"/>
              </a:spcAft>
              <a:buClr>
                <a:schemeClr val="dk2"/>
              </a:buClr>
              <a:buSzPts val="1800"/>
              <a:buFont typeface="Calibri"/>
              <a:buChar char="-"/>
              <a:defRPr lang="en-US" sz="2400" b="0" i="0" u="none" strike="noStrike" cap="none" dirty="0">
                <a:solidFill>
                  <a:schemeClr val="bg1">
                    <a:lumMod val="85000"/>
                  </a:schemeClr>
                </a:solidFill>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1B59D95-1F25-1AFB-7520-AAF8C9DB1103}"/>
              </a:ext>
            </a:extLst>
          </p:cNvPr>
          <p:cNvSpPr>
            <a:spLocks noGrp="1"/>
          </p:cNvSpPr>
          <p:nvPr>
            <p:ph type="body" sz="quarter" idx="12" hasCustomPrompt="1"/>
          </p:nvPr>
        </p:nvSpPr>
        <p:spPr>
          <a:xfrm>
            <a:off x="9680553" y="6393940"/>
            <a:ext cx="2395538" cy="338138"/>
          </a:xfrm>
        </p:spPr>
        <p:txBody>
          <a:bodyPr anchor="ctr"/>
          <a:lstStyle>
            <a:lvl1pPr marL="0" indent="0" algn="r" defTabSz="914400" rtl="0" eaLnBrk="1" latinLnBrk="0" hangingPunct="1">
              <a:buNone/>
              <a:defRPr lang="en-US" sz="1600" kern="1200" dirty="0" smtClean="0">
                <a:solidFill>
                  <a:schemeClr val="bg2">
                    <a:lumMod val="40000"/>
                    <a:lumOff val="60000"/>
                  </a:schemeClr>
                </a:solidFill>
                <a:latin typeface="+mn-lt"/>
                <a:ea typeface="+mn-ea"/>
                <a:cs typeface="+mn-cs"/>
              </a:defRPr>
            </a:lvl1pPr>
            <a:lvl2pPr marL="0" indent="0" algn="l" defTabSz="914400" rtl="0" eaLnBrk="1" latinLnBrk="0" hangingPunct="1">
              <a:buNone/>
              <a:defRPr lang="en-US" sz="1600" kern="1200" dirty="0" smtClean="0">
                <a:solidFill>
                  <a:schemeClr val="bg2">
                    <a:lumMod val="40000"/>
                    <a:lumOff val="60000"/>
                  </a:schemeClr>
                </a:solidFill>
                <a:latin typeface="+mn-lt"/>
                <a:ea typeface="+mn-ea"/>
                <a:cs typeface="+mn-cs"/>
              </a:defRPr>
            </a:lvl2pPr>
            <a:lvl3pPr marL="0" indent="0" algn="l" defTabSz="914400" rtl="0" eaLnBrk="1" latinLnBrk="0" hangingPunct="1">
              <a:buNone/>
              <a:defRPr lang="en-US" sz="1600" kern="1200" dirty="0" smtClean="0">
                <a:solidFill>
                  <a:schemeClr val="bg2">
                    <a:lumMod val="40000"/>
                    <a:lumOff val="60000"/>
                  </a:schemeClr>
                </a:solidFill>
                <a:latin typeface="+mn-lt"/>
                <a:ea typeface="+mn-ea"/>
                <a:cs typeface="+mn-cs"/>
              </a:defRPr>
            </a:lvl3pPr>
            <a:lvl4pPr marL="0" indent="0" algn="l" defTabSz="914400" rtl="0" eaLnBrk="1" latinLnBrk="0" hangingPunct="1">
              <a:buNone/>
              <a:defRPr lang="en-US" sz="1600" kern="1200" dirty="0" smtClean="0">
                <a:solidFill>
                  <a:schemeClr val="bg2">
                    <a:lumMod val="40000"/>
                    <a:lumOff val="60000"/>
                  </a:schemeClr>
                </a:solidFill>
                <a:latin typeface="+mn-lt"/>
                <a:ea typeface="+mn-ea"/>
                <a:cs typeface="+mn-cs"/>
              </a:defRPr>
            </a:lvl4pPr>
            <a:lvl5pPr marL="0" indent="0" algn="l" defTabSz="914400" rtl="0" eaLnBrk="1" latinLnBrk="0" hangingPunct="1">
              <a:buNone/>
              <a:defRPr lang="en-US" sz="1600" kern="1200" dirty="0">
                <a:solidFill>
                  <a:schemeClr val="bg2">
                    <a:lumMod val="40000"/>
                    <a:lumOff val="60000"/>
                  </a:schemeClr>
                </a:solidFill>
                <a:latin typeface="+mn-lt"/>
                <a:ea typeface="+mn-ea"/>
                <a:cs typeface="+mn-cs"/>
              </a:defRPr>
            </a:lvl5pPr>
          </a:lstStyle>
          <a:p>
            <a:pPr lvl="0"/>
            <a:r>
              <a:rPr lang="en-US"/>
              <a:t>pp. ##-##</a:t>
            </a:r>
          </a:p>
        </p:txBody>
      </p:sp>
      <p:sp>
        <p:nvSpPr>
          <p:cNvPr id="6" name="Text Placeholder 5">
            <a:extLst>
              <a:ext uri="{FF2B5EF4-FFF2-40B4-BE49-F238E27FC236}">
                <a16:creationId xmlns:a16="http://schemas.microsoft.com/office/drawing/2014/main" id="{170E7440-7065-A1A7-74AD-59D2974DA6EE}"/>
              </a:ext>
            </a:extLst>
          </p:cNvPr>
          <p:cNvSpPr>
            <a:spLocks noGrp="1"/>
          </p:cNvSpPr>
          <p:nvPr>
            <p:ph type="body" sz="quarter" idx="13" hasCustomPrompt="1"/>
          </p:nvPr>
        </p:nvSpPr>
        <p:spPr>
          <a:xfrm>
            <a:off x="9052560" y="0"/>
            <a:ext cx="3139440" cy="579438"/>
          </a:xfrm>
        </p:spPr>
        <p:txBody>
          <a:bodyPr anchor="ctr" anchorCtr="0"/>
          <a:lstStyle>
            <a:lvl1pPr marL="0" indent="0" algn="ctr" defTabSz="914400" rtl="0" eaLnBrk="1" latinLnBrk="0" hangingPunct="1">
              <a:buNone/>
              <a:defRPr lang="en-US" sz="1800" kern="1200" dirty="0" smtClean="0">
                <a:solidFill>
                  <a:schemeClr val="lt1"/>
                </a:solidFill>
                <a:latin typeface="+mn-lt"/>
                <a:ea typeface="+mn-ea"/>
                <a:cs typeface="+mn-cs"/>
              </a:defRPr>
            </a:lvl1pPr>
            <a:lvl2pPr marL="0" indent="0" algn="ctr" defTabSz="914400" rtl="0" eaLnBrk="1" latinLnBrk="0" hangingPunct="1">
              <a:buNone/>
              <a:defRPr lang="en-US" sz="1800" kern="1200" dirty="0" smtClean="0">
                <a:solidFill>
                  <a:schemeClr val="lt1"/>
                </a:solidFill>
                <a:latin typeface="+mn-lt"/>
                <a:ea typeface="+mn-ea"/>
                <a:cs typeface="+mn-cs"/>
              </a:defRPr>
            </a:lvl2pPr>
            <a:lvl3pPr marL="0" indent="0" algn="ctr" defTabSz="914400" rtl="0" eaLnBrk="1" latinLnBrk="0" hangingPunct="1">
              <a:buNone/>
              <a:defRPr lang="en-US" sz="1800" kern="1200" dirty="0" smtClean="0">
                <a:solidFill>
                  <a:schemeClr val="lt1"/>
                </a:solidFill>
                <a:latin typeface="+mn-lt"/>
                <a:ea typeface="+mn-ea"/>
                <a:cs typeface="+mn-cs"/>
              </a:defRPr>
            </a:lvl3pPr>
            <a:lvl4pPr marL="0" indent="0" algn="ctr" defTabSz="914400" rtl="0" eaLnBrk="1" latinLnBrk="0" hangingPunct="1">
              <a:buNone/>
              <a:defRPr lang="en-US" sz="1800" kern="1200" dirty="0" smtClean="0">
                <a:solidFill>
                  <a:schemeClr val="lt1"/>
                </a:solidFill>
                <a:latin typeface="+mn-lt"/>
                <a:ea typeface="+mn-ea"/>
                <a:cs typeface="+mn-cs"/>
              </a:defRPr>
            </a:lvl4pPr>
            <a:lvl5pPr marL="0" indent="0" algn="ctr" defTabSz="914400" rtl="0" eaLnBrk="1" latinLnBrk="0" hangingPunct="1">
              <a:buNone/>
              <a:defRPr lang="en-US" sz="1800" kern="1200" dirty="0">
                <a:solidFill>
                  <a:schemeClr val="lt1"/>
                </a:solidFill>
                <a:latin typeface="+mn-lt"/>
                <a:ea typeface="+mn-ea"/>
                <a:cs typeface="+mn-cs"/>
              </a:defRPr>
            </a:lvl5pPr>
          </a:lstStyle>
          <a:p>
            <a:pPr lvl="0"/>
            <a:r>
              <a:rPr lang="en-US"/>
              <a:t>Placeholder</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48" name="Google Shape;148;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49" name="Google Shape;149;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5" name="Google Shape;155;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56" name="Google Shape;156;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9" name="Google Shape;159;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0"/>
        <p:cNvGrpSpPr/>
        <p:nvPr/>
      </p:nvGrpSpPr>
      <p:grpSpPr>
        <a:xfrm>
          <a:off x="0" y="0"/>
          <a:ext cx="0" cy="0"/>
          <a:chOff x="0" y="0"/>
          <a:chExt cx="0" cy="0"/>
        </a:xfrm>
      </p:grpSpPr>
      <p:sp>
        <p:nvSpPr>
          <p:cNvPr id="161" name="Google Shape;16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162" name="Google Shape;162;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63" name="Google Shape;163;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4" name="Google Shape;164;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65" name="Google Shape;165;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6"/>
        <p:cNvGrpSpPr/>
        <p:nvPr/>
      </p:nvGrpSpPr>
      <p:grpSpPr>
        <a:xfrm>
          <a:off x="0" y="0"/>
          <a:ext cx="0" cy="0"/>
          <a:chOff x="0" y="0"/>
          <a:chExt cx="0" cy="0"/>
        </a:xfrm>
      </p:grpSpPr>
      <p:sp>
        <p:nvSpPr>
          <p:cNvPr id="167" name="Google Shape;167;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2" name="Google Shape;13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33" name="Google Shape;13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3" r:id="rId1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txBox="1">
            <a:spLocks noGrp="1"/>
          </p:cNvSpPr>
          <p:nvPr>
            <p:ph type="ctrTitle"/>
          </p:nvPr>
        </p:nvSpPr>
        <p:spPr>
          <a:xfrm>
            <a:off x="6754700" y="2658600"/>
            <a:ext cx="4392400" cy="770400"/>
          </a:xfrm>
          <a:prstGeom prst="rect">
            <a:avLst/>
          </a:prstGeom>
        </p:spPr>
        <p:txBody>
          <a:bodyPr spcFirstLastPara="1" wrap="square" lIns="121900" tIns="121900" rIns="121900" bIns="121900" anchor="ctr" anchorCtr="0">
            <a:noAutofit/>
          </a:bodyPr>
          <a:lstStyle/>
          <a:p>
            <a:pPr algn="l"/>
            <a:r>
              <a:rPr lang="en" sz="3200">
                <a:solidFill>
                  <a:schemeClr val="bg1">
                    <a:lumMod val="85000"/>
                  </a:schemeClr>
                </a:solidFill>
                <a:latin typeface="Barlow Condensed"/>
              </a:rPr>
              <a:t>Digital ASIC Design</a:t>
            </a:r>
            <a:br>
              <a:rPr lang="en" sz="3200">
                <a:solidFill>
                  <a:schemeClr val="bg1">
                    <a:lumMod val="85000"/>
                  </a:schemeClr>
                </a:solidFill>
                <a:latin typeface="Barlow Condensed"/>
              </a:rPr>
            </a:br>
            <a:r>
              <a:rPr lang="en" sz="3200">
                <a:solidFill>
                  <a:srgbClr val="CC4125"/>
                </a:solidFill>
                <a:latin typeface="Barlow Condensed"/>
              </a:rPr>
              <a:t>Faculty Panel Presentation </a:t>
            </a:r>
            <a:endParaRPr lang="en-US"/>
          </a:p>
          <a:p>
            <a:pPr algn="l"/>
            <a:endParaRPr lang="en" sz="3200">
              <a:solidFill>
                <a:srgbClr val="CC4125"/>
              </a:solidFill>
              <a:latin typeface="Barlow Condensed"/>
            </a:endParaRPr>
          </a:p>
        </p:txBody>
      </p:sp>
      <p:sp>
        <p:nvSpPr>
          <p:cNvPr id="225" name="Google Shape;225;p26"/>
          <p:cNvSpPr txBox="1"/>
          <p:nvPr/>
        </p:nvSpPr>
        <p:spPr>
          <a:xfrm>
            <a:off x="6754700" y="3588934"/>
            <a:ext cx="3592000" cy="1786241"/>
          </a:xfrm>
          <a:prstGeom prst="rect">
            <a:avLst/>
          </a:prstGeom>
          <a:noFill/>
          <a:ln>
            <a:noFill/>
          </a:ln>
        </p:spPr>
        <p:txBody>
          <a:bodyPr spcFirstLastPara="1" wrap="square" lIns="121900" tIns="121900" rIns="121900" bIns="121900" anchor="t" anchorCtr="0">
            <a:noAutofit/>
          </a:bodyPr>
          <a:lstStyle/>
          <a:p>
            <a:r>
              <a:rPr lang="en" sz="2500">
                <a:solidFill>
                  <a:srgbClr val="999999"/>
                </a:solidFill>
                <a:cs typeface="Arial"/>
              </a:rPr>
              <a:t>Gregory Ling</a:t>
            </a:r>
            <a:endParaRPr lang="en"/>
          </a:p>
          <a:p>
            <a:r>
              <a:rPr lang="en" sz="2500">
                <a:solidFill>
                  <a:srgbClr val="999999"/>
                </a:solidFill>
                <a:ea typeface="Arvo"/>
                <a:cs typeface="Arial"/>
              </a:rPr>
              <a:t>Will </a:t>
            </a:r>
            <a:r>
              <a:rPr lang="en" sz="2500" err="1">
                <a:solidFill>
                  <a:srgbClr val="999999"/>
                </a:solidFill>
                <a:ea typeface="Arvo"/>
                <a:cs typeface="Arial"/>
              </a:rPr>
              <a:t>Galles</a:t>
            </a:r>
            <a:endParaRPr lang="en" sz="2500">
              <a:solidFill>
                <a:srgbClr val="999999"/>
              </a:solidFill>
              <a:ea typeface="Arvo"/>
            </a:endParaRPr>
          </a:p>
          <a:p>
            <a:r>
              <a:rPr lang="en" sz="2500">
                <a:solidFill>
                  <a:srgbClr val="999999"/>
                </a:solidFill>
                <a:ea typeface="Arvo"/>
              </a:rPr>
              <a:t>Jake Hafele</a:t>
            </a:r>
            <a:endParaRPr lang="en" sz="2500"/>
          </a:p>
          <a:p>
            <a:r>
              <a:rPr lang="en" sz="2500">
                <a:solidFill>
                  <a:srgbClr val="999999"/>
                </a:solidFill>
                <a:ea typeface="Arvo"/>
              </a:rPr>
              <a:t>Cade Breeding</a:t>
            </a:r>
            <a:endParaRPr lang="en" sz="2500">
              <a:solidFill>
                <a:srgbClr val="999999"/>
              </a:solidFill>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endParaRPr>
          </a:p>
          <a:p>
            <a:endParaRPr sz="2533">
              <a:solidFill>
                <a:srgbClr val="D9D9D9"/>
              </a:solidFill>
              <a:latin typeface="Arvo"/>
              <a:ea typeface="Arvo"/>
              <a:cs typeface="Arvo"/>
              <a:sym typeface="Arvo"/>
            </a:endParaRPr>
          </a:p>
          <a:p>
            <a:endParaRPr sz="2533">
              <a:solidFill>
                <a:srgbClr val="D9D9D9"/>
              </a:solidFill>
              <a:latin typeface="Arvo"/>
              <a:ea typeface="Arvo"/>
              <a:cs typeface="Arvo"/>
              <a:sym typeface="Arvo"/>
            </a:endParaRPr>
          </a:p>
        </p:txBody>
      </p:sp>
      <p:sp>
        <p:nvSpPr>
          <p:cNvPr id="226" name="Google Shape;226;p26"/>
          <p:cNvSpPr txBox="1"/>
          <p:nvPr/>
        </p:nvSpPr>
        <p:spPr>
          <a:xfrm>
            <a:off x="202438" y="4825861"/>
            <a:ext cx="7719648" cy="1673692"/>
          </a:xfrm>
          <a:prstGeom prst="rect">
            <a:avLst/>
          </a:prstGeom>
          <a:noFill/>
          <a:ln>
            <a:noFill/>
          </a:ln>
        </p:spPr>
        <p:txBody>
          <a:bodyPr spcFirstLastPara="1" wrap="square" lIns="121900" tIns="121900" rIns="121900" bIns="121900" anchor="t" anchorCtr="0">
            <a:noAutofit/>
          </a:bodyPr>
          <a:lstStyle/>
          <a:p>
            <a:r>
              <a:rPr lang="en" sz="2500">
                <a:solidFill>
                  <a:srgbClr val="999999"/>
                </a:solidFill>
                <a:latin typeface="Arvo"/>
                <a:ea typeface="Arvo"/>
                <a:cs typeface="Arvo"/>
                <a:sym typeface="Arvo"/>
              </a:rPr>
              <a:t>Class: </a:t>
            </a:r>
            <a:r>
              <a:rPr lang="en" sz="2500">
                <a:solidFill>
                  <a:srgbClr val="D9D9D9"/>
                </a:solidFill>
                <a:latin typeface="Arvo"/>
                <a:ea typeface="Arvo"/>
                <a:cs typeface="Arvo"/>
                <a:sym typeface="Arvo"/>
              </a:rPr>
              <a:t>CPR E 491</a:t>
            </a:r>
            <a:endParaRPr sz="2500">
              <a:solidFill>
                <a:srgbClr val="D9D9D9"/>
              </a:solidFill>
              <a:latin typeface="Arvo"/>
              <a:ea typeface="Arvo"/>
              <a:cs typeface="Arvo"/>
              <a:sym typeface="Arvo"/>
            </a:endParaRPr>
          </a:p>
          <a:p>
            <a:r>
              <a:rPr lang="en" sz="2500">
                <a:solidFill>
                  <a:srgbClr val="999999"/>
                </a:solidFill>
                <a:ea typeface="+mn-lt"/>
                <a:cs typeface="+mn-lt"/>
              </a:rPr>
              <a:t>Group: </a:t>
            </a:r>
            <a:r>
              <a:rPr lang="en" sz="2500">
                <a:solidFill>
                  <a:srgbClr val="D9D9D9"/>
                </a:solidFill>
                <a:ea typeface="+mn-lt"/>
                <a:cs typeface="+mn-lt"/>
              </a:rPr>
              <a:t>sddec23-06</a:t>
            </a:r>
            <a:endParaRPr lang="en"/>
          </a:p>
          <a:p>
            <a:r>
              <a:rPr lang="en-US" sz="2500">
                <a:solidFill>
                  <a:srgbClr val="999999"/>
                </a:solidFill>
                <a:latin typeface="Arvo"/>
                <a:ea typeface="Arvo"/>
                <a:cs typeface="Arvo"/>
                <a:sym typeface="Arvo"/>
              </a:rPr>
              <a:t>Client/Advisor:</a:t>
            </a:r>
            <a:r>
              <a:rPr lang="en-US" sz="2500">
                <a:solidFill>
                  <a:srgbClr val="D9D9D9"/>
                </a:solidFill>
                <a:latin typeface="Arvo"/>
                <a:ea typeface="Arvo"/>
                <a:cs typeface="Arvo"/>
                <a:sym typeface="Arvo"/>
              </a:rPr>
              <a:t> Dr. </a:t>
            </a:r>
            <a:r>
              <a:rPr lang="en-US" sz="2500" err="1">
                <a:solidFill>
                  <a:srgbClr val="D9D9D9"/>
                </a:solidFill>
                <a:latin typeface="Arvo"/>
                <a:ea typeface="Arvo"/>
                <a:cs typeface="Arvo"/>
                <a:sym typeface="Arvo"/>
              </a:rPr>
              <a:t>Duwe</a:t>
            </a:r>
            <a:endParaRPr lang="en-US" sz="2500">
              <a:solidFill>
                <a:srgbClr val="D9D9D9"/>
              </a:solidFill>
              <a:latin typeface="Arvo"/>
              <a:ea typeface="Arvo"/>
              <a:cs typeface="Arvo"/>
            </a:endParaRPr>
          </a:p>
          <a:p>
            <a:r>
              <a:rPr lang="en-US" sz="2500">
                <a:solidFill>
                  <a:srgbClr val="999999"/>
                </a:solidFill>
                <a:ea typeface="+mn-lt"/>
                <a:cs typeface="+mn-lt"/>
              </a:rPr>
              <a:t>Website:</a:t>
            </a:r>
            <a:r>
              <a:rPr lang="en-US" sz="2500">
                <a:solidFill>
                  <a:srgbClr val="D9D9D9"/>
                </a:solidFill>
                <a:ea typeface="+mn-lt"/>
                <a:cs typeface="+mn-lt"/>
              </a:rPr>
              <a:t> </a:t>
            </a:r>
            <a:r>
              <a:rPr lang="en-US" sz="2500" u="sng">
                <a:solidFill>
                  <a:schemeClr val="bg2">
                    <a:lumMod val="20000"/>
                    <a:lumOff val="80000"/>
                  </a:schemeClr>
                </a:solidFill>
                <a:ea typeface="+mn-lt"/>
                <a:cs typeface="+mn-lt"/>
              </a:rPr>
              <a:t>http://sddec23-06.sd.ece.iastate.edu/</a:t>
            </a:r>
            <a:endParaRPr lang="en-US" u="sng">
              <a:solidFill>
                <a:schemeClr val="bg2">
                  <a:lumMod val="20000"/>
                  <a:lumOff val="80000"/>
                </a:schemeClr>
              </a:solidFill>
              <a:ea typeface="+mn-lt"/>
              <a:cs typeface="+mn-lt"/>
            </a:endParaRPr>
          </a:p>
          <a:p>
            <a:endParaRPr lang="en-US" sz="2500">
              <a:solidFill>
                <a:schemeClr val="bg1"/>
              </a:solidFill>
              <a:latin typeface="Arvo"/>
              <a:ea typeface="Arvo"/>
              <a:cs typeface="Arvo"/>
            </a:endParaRPr>
          </a:p>
          <a:p>
            <a:endParaRPr lang="en-US" sz="2500">
              <a:solidFill>
                <a:srgbClr val="D9D9D9"/>
              </a:solidFill>
              <a:latin typeface="Arvo"/>
              <a:ea typeface="Arvo"/>
              <a:cs typeface="Arvo"/>
            </a:endParaRPr>
          </a:p>
          <a:p>
            <a:endParaRPr lang="en-US" sz="2533">
              <a:solidFill>
                <a:srgbClr val="D9D9D9"/>
              </a:solidFill>
              <a:latin typeface="Arvo"/>
              <a:ea typeface="Arvo"/>
              <a:cs typeface="Arvo"/>
            </a:endParaRPr>
          </a:p>
        </p:txBody>
      </p:sp>
      <p:pic>
        <p:nvPicPr>
          <p:cNvPr id="8" name="Picture 7" descr="A picture containing electronics, circuit&#10;&#10;Description automatically generated">
            <a:extLst>
              <a:ext uri="{FF2B5EF4-FFF2-40B4-BE49-F238E27FC236}">
                <a16:creationId xmlns:a16="http://schemas.microsoft.com/office/drawing/2014/main" id="{2A3AA673-C7BC-9B95-F377-2AAA2AA4D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 y="770717"/>
            <a:ext cx="6095297" cy="3951434"/>
          </a:xfrm>
          <a:prstGeom prst="rect">
            <a:avLst/>
          </a:prstGeom>
        </p:spPr>
      </p:pic>
      <p:pic>
        <p:nvPicPr>
          <p:cNvPr id="10" name="Picture 9" descr="Qr code&#10;&#10;Description automatically generated">
            <a:extLst>
              <a:ext uri="{FF2B5EF4-FFF2-40B4-BE49-F238E27FC236}">
                <a16:creationId xmlns:a16="http://schemas.microsoft.com/office/drawing/2014/main" id="{ADDA6A11-FA5D-DADE-0FDB-AA41687B9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7250" y="197708"/>
            <a:ext cx="1964038" cy="1964038"/>
          </a:xfrm>
          <a:prstGeom prst="rect">
            <a:avLst/>
          </a:prstGeom>
          <a:ln w="57150">
            <a:solidFill>
              <a:schemeClr val="bg1"/>
            </a:solidFill>
          </a:ln>
        </p:spPr>
      </p:pic>
      <p:sp>
        <p:nvSpPr>
          <p:cNvPr id="4" name="TextBox 3">
            <a:extLst>
              <a:ext uri="{FF2B5EF4-FFF2-40B4-BE49-F238E27FC236}">
                <a16:creationId xmlns:a16="http://schemas.microsoft.com/office/drawing/2014/main" id="{2EE46F40-C968-48C4-AC91-4852AB1AA519}"/>
              </a:ext>
            </a:extLst>
          </p:cNvPr>
          <p:cNvSpPr txBox="1"/>
          <p:nvPr/>
        </p:nvSpPr>
        <p:spPr>
          <a:xfrm>
            <a:off x="5875428" y="2912638"/>
            <a:ext cx="632205" cy="262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lumMod val="75000"/>
                  </a:schemeClr>
                </a:solidFill>
                <a:latin typeface="Arial"/>
                <a:ea typeface="+mn-lt"/>
                <a:cs typeface="Arial"/>
              </a:rPr>
              <a:t>[1]</a:t>
            </a:r>
          </a:p>
        </p:txBody>
      </p:sp>
    </p:spTree>
    <p:extLst>
      <p:ext uri="{BB962C8B-B14F-4D97-AF65-F5344CB8AC3E}">
        <p14:creationId xmlns:p14="http://schemas.microsoft.com/office/powerpoint/2010/main" val="107762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8512-DDF7-9E9A-9475-2F92FA7CCFFE}"/>
              </a:ext>
            </a:extLst>
          </p:cNvPr>
          <p:cNvSpPr>
            <a:spLocks noGrp="1"/>
          </p:cNvSpPr>
          <p:nvPr>
            <p:ph type="title"/>
          </p:nvPr>
        </p:nvSpPr>
        <p:spPr/>
        <p:txBody>
          <a:bodyPr/>
          <a:lstStyle/>
          <a:p>
            <a:r>
              <a:rPr lang="en-US"/>
              <a:t>Module Overview</a:t>
            </a:r>
          </a:p>
        </p:txBody>
      </p:sp>
      <p:sp>
        <p:nvSpPr>
          <p:cNvPr id="4" name="Text Placeholder 3">
            <a:extLst>
              <a:ext uri="{FF2B5EF4-FFF2-40B4-BE49-F238E27FC236}">
                <a16:creationId xmlns:a16="http://schemas.microsoft.com/office/drawing/2014/main" id="{6EDEB087-5001-EBC9-FA1B-4550B755C4D9}"/>
              </a:ext>
            </a:extLst>
          </p:cNvPr>
          <p:cNvSpPr>
            <a:spLocks noGrp="1"/>
          </p:cNvSpPr>
          <p:nvPr>
            <p:ph type="body" sz="quarter" idx="12"/>
          </p:nvPr>
        </p:nvSpPr>
        <p:spPr/>
        <p:txBody>
          <a:bodyPr/>
          <a:lstStyle/>
          <a:p>
            <a:r>
              <a:rPr lang="en-US"/>
              <a:t>pp. 49-54</a:t>
            </a:r>
          </a:p>
        </p:txBody>
      </p:sp>
      <p:sp>
        <p:nvSpPr>
          <p:cNvPr id="24" name="Rectangle: Rounded Corners 23">
            <a:extLst>
              <a:ext uri="{FF2B5EF4-FFF2-40B4-BE49-F238E27FC236}">
                <a16:creationId xmlns:a16="http://schemas.microsoft.com/office/drawing/2014/main" id="{019ACC27-2503-E896-B7C0-B4437E38B8A0}"/>
              </a:ext>
            </a:extLst>
          </p:cNvPr>
          <p:cNvSpPr/>
          <p:nvPr/>
        </p:nvSpPr>
        <p:spPr>
          <a:xfrm>
            <a:off x="8264745" y="3934462"/>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Voice Road-Noise Isolation</a:t>
            </a:r>
          </a:p>
          <a:p>
            <a:pPr algn="ctr"/>
            <a:endParaRPr lang="en-US" sz="2400" b="1">
              <a:cs typeface="Arial"/>
            </a:endParaRPr>
          </a:p>
          <a:p>
            <a:pPr algn="ctr"/>
            <a:r>
              <a:rPr lang="en-US" sz="2400">
                <a:cs typeface="Arial"/>
              </a:rPr>
              <a:t>Will </a:t>
            </a:r>
            <a:r>
              <a:rPr lang="en-US" sz="2400" err="1">
                <a:cs typeface="Arial"/>
              </a:rPr>
              <a:t>Galles</a:t>
            </a:r>
            <a:endParaRPr lang="en-US" sz="2400">
              <a:cs typeface="Arial"/>
            </a:endParaRPr>
          </a:p>
        </p:txBody>
      </p:sp>
      <p:sp>
        <p:nvSpPr>
          <p:cNvPr id="6" name="Rectangle: Rounded Corners 23">
            <a:extLst>
              <a:ext uri="{FF2B5EF4-FFF2-40B4-BE49-F238E27FC236}">
                <a16:creationId xmlns:a16="http://schemas.microsoft.com/office/drawing/2014/main" id="{7817A926-ABA0-1E30-D4E2-6F9B8EC7480D}"/>
              </a:ext>
            </a:extLst>
          </p:cNvPr>
          <p:cNvSpPr/>
          <p:nvPr/>
        </p:nvSpPr>
        <p:spPr>
          <a:xfrm>
            <a:off x="8264746" y="1417100"/>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Backdoor SPI</a:t>
            </a:r>
          </a:p>
          <a:p>
            <a:pPr algn="ctr"/>
            <a:endParaRPr lang="en-US" sz="2400" b="1">
              <a:cs typeface="Arial"/>
            </a:endParaRPr>
          </a:p>
          <a:p>
            <a:pPr algn="ctr"/>
            <a:r>
              <a:rPr lang="en-US" sz="2400">
                <a:cs typeface="Arial"/>
              </a:rPr>
              <a:t>Jake Hafele</a:t>
            </a:r>
          </a:p>
        </p:txBody>
      </p:sp>
      <p:sp>
        <p:nvSpPr>
          <p:cNvPr id="7" name="Rectangle: Rounded Corners 23">
            <a:extLst>
              <a:ext uri="{FF2B5EF4-FFF2-40B4-BE49-F238E27FC236}">
                <a16:creationId xmlns:a16="http://schemas.microsoft.com/office/drawing/2014/main" id="{59AE870D-98A2-13E8-B30B-312D7064DDF0}"/>
              </a:ext>
            </a:extLst>
          </p:cNvPr>
          <p:cNvSpPr/>
          <p:nvPr/>
        </p:nvSpPr>
        <p:spPr>
          <a:xfrm>
            <a:off x="4469226" y="1417100"/>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Clock Gating</a:t>
            </a:r>
          </a:p>
          <a:p>
            <a:pPr algn="ctr"/>
            <a:endParaRPr lang="en-US" sz="2400" b="1">
              <a:cs typeface="Arial"/>
            </a:endParaRPr>
          </a:p>
          <a:p>
            <a:pPr algn="ctr"/>
            <a:r>
              <a:rPr lang="en-US" sz="2400">
                <a:cs typeface="Arial"/>
              </a:rPr>
              <a:t>Cade Breeding</a:t>
            </a:r>
          </a:p>
        </p:txBody>
      </p:sp>
      <p:sp>
        <p:nvSpPr>
          <p:cNvPr id="8" name="Rectangle: Rounded Corners 23">
            <a:extLst>
              <a:ext uri="{FF2B5EF4-FFF2-40B4-BE49-F238E27FC236}">
                <a16:creationId xmlns:a16="http://schemas.microsoft.com/office/drawing/2014/main" id="{5494005E-7ABF-52A1-F4F9-7193D27B2C10}"/>
              </a:ext>
            </a:extLst>
          </p:cNvPr>
          <p:cNvSpPr/>
          <p:nvPr/>
        </p:nvSpPr>
        <p:spPr>
          <a:xfrm>
            <a:off x="4469226" y="3934462"/>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Standard Cell Test</a:t>
            </a:r>
          </a:p>
          <a:p>
            <a:pPr algn="ctr"/>
            <a:endParaRPr lang="en-US" sz="2400" b="1">
              <a:cs typeface="Arial"/>
            </a:endParaRPr>
          </a:p>
          <a:p>
            <a:pPr algn="ctr"/>
            <a:r>
              <a:rPr lang="en-US" sz="2400">
                <a:cs typeface="Arial"/>
              </a:rPr>
              <a:t>Cade Breeding</a:t>
            </a:r>
          </a:p>
        </p:txBody>
      </p:sp>
      <p:sp>
        <p:nvSpPr>
          <p:cNvPr id="9" name="Rectangle: Rounded Corners 23">
            <a:extLst>
              <a:ext uri="{FF2B5EF4-FFF2-40B4-BE49-F238E27FC236}">
                <a16:creationId xmlns:a16="http://schemas.microsoft.com/office/drawing/2014/main" id="{BD091FF3-D8D6-2D94-3964-AE10444A285C}"/>
              </a:ext>
            </a:extLst>
          </p:cNvPr>
          <p:cNvSpPr/>
          <p:nvPr/>
        </p:nvSpPr>
        <p:spPr>
          <a:xfrm>
            <a:off x="673706" y="1417100"/>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Wishbone Test</a:t>
            </a:r>
          </a:p>
          <a:p>
            <a:pPr algn="ctr"/>
            <a:endParaRPr lang="en-US" sz="2400" b="1">
              <a:cs typeface="Arial"/>
            </a:endParaRPr>
          </a:p>
          <a:p>
            <a:pPr algn="ctr"/>
            <a:r>
              <a:rPr lang="en-US" sz="2400">
                <a:cs typeface="Arial"/>
              </a:rPr>
              <a:t>Gregory Ling</a:t>
            </a:r>
          </a:p>
        </p:txBody>
      </p:sp>
      <p:sp>
        <p:nvSpPr>
          <p:cNvPr id="10" name="Rectangle: Rounded Corners 23">
            <a:extLst>
              <a:ext uri="{FF2B5EF4-FFF2-40B4-BE49-F238E27FC236}">
                <a16:creationId xmlns:a16="http://schemas.microsoft.com/office/drawing/2014/main" id="{746D6080-54BB-B48E-14DC-CAF5247B1F49}"/>
              </a:ext>
            </a:extLst>
          </p:cNvPr>
          <p:cNvSpPr/>
          <p:nvPr/>
        </p:nvSpPr>
        <p:spPr>
          <a:xfrm>
            <a:off x="673706" y="3934462"/>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Custom Cell Test</a:t>
            </a:r>
          </a:p>
          <a:p>
            <a:pPr algn="ctr"/>
            <a:endParaRPr lang="en-US" sz="2400" b="1">
              <a:cs typeface="Arial"/>
            </a:endParaRPr>
          </a:p>
          <a:p>
            <a:pPr algn="ctr"/>
            <a:r>
              <a:rPr lang="en-US" sz="2400">
                <a:cs typeface="Arial"/>
              </a:rPr>
              <a:t>Gregory Ling</a:t>
            </a:r>
          </a:p>
        </p:txBody>
      </p:sp>
      <p:sp>
        <p:nvSpPr>
          <p:cNvPr id="3" name="TextBox 2">
            <a:extLst>
              <a:ext uri="{FF2B5EF4-FFF2-40B4-BE49-F238E27FC236}">
                <a16:creationId xmlns:a16="http://schemas.microsoft.com/office/drawing/2014/main" id="{48DF9B9F-9E1E-35F6-35B9-EF7A071A5FF6}"/>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Tree>
    <p:extLst>
      <p:ext uri="{BB962C8B-B14F-4D97-AF65-F5344CB8AC3E}">
        <p14:creationId xmlns:p14="http://schemas.microsoft.com/office/powerpoint/2010/main" val="361253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AA82-CA6E-0D51-130C-C407FBD08A36}"/>
              </a:ext>
            </a:extLst>
          </p:cNvPr>
          <p:cNvSpPr>
            <a:spLocks noGrp="1"/>
          </p:cNvSpPr>
          <p:nvPr>
            <p:ph type="title"/>
          </p:nvPr>
        </p:nvSpPr>
        <p:spPr/>
        <p:txBody>
          <a:bodyPr/>
          <a:lstStyle/>
          <a:p>
            <a:r>
              <a:rPr lang="en-US"/>
              <a:t>Backdoor SPI Module</a:t>
            </a:r>
          </a:p>
        </p:txBody>
      </p:sp>
      <p:sp>
        <p:nvSpPr>
          <p:cNvPr id="4" name="Text Placeholder 3">
            <a:extLst>
              <a:ext uri="{FF2B5EF4-FFF2-40B4-BE49-F238E27FC236}">
                <a16:creationId xmlns:a16="http://schemas.microsoft.com/office/drawing/2014/main" id="{FDE73AA4-F376-F11A-65AE-16211593DA71}"/>
              </a:ext>
            </a:extLst>
          </p:cNvPr>
          <p:cNvSpPr>
            <a:spLocks noGrp="1"/>
          </p:cNvSpPr>
          <p:nvPr>
            <p:ph type="body" sz="quarter" idx="12"/>
          </p:nvPr>
        </p:nvSpPr>
        <p:spPr/>
        <p:txBody>
          <a:bodyPr/>
          <a:lstStyle/>
          <a:p>
            <a:r>
              <a:rPr lang="en-US">
                <a:cs typeface="Arial"/>
              </a:rPr>
              <a:t>pp. 61-72</a:t>
            </a:r>
            <a:endParaRPr lang="en-US"/>
          </a:p>
        </p:txBody>
      </p:sp>
      <p:pic>
        <p:nvPicPr>
          <p:cNvPr id="3" name="Picture 5" descr="Diagram, schematic&#10;&#10;Description automatically generated">
            <a:extLst>
              <a:ext uri="{FF2B5EF4-FFF2-40B4-BE49-F238E27FC236}">
                <a16:creationId xmlns:a16="http://schemas.microsoft.com/office/drawing/2014/main" id="{77DC22F7-7EBD-C038-EEA3-FDA375124049}"/>
              </a:ext>
            </a:extLst>
          </p:cNvPr>
          <p:cNvPicPr>
            <a:picLocks noChangeAspect="1"/>
          </p:cNvPicPr>
          <p:nvPr/>
        </p:nvPicPr>
        <p:blipFill>
          <a:blip r:embed="rId3"/>
          <a:stretch>
            <a:fillRect/>
          </a:stretch>
        </p:blipFill>
        <p:spPr>
          <a:xfrm>
            <a:off x="205398" y="2131329"/>
            <a:ext cx="11783467" cy="2999726"/>
          </a:xfrm>
          <a:prstGeom prst="rect">
            <a:avLst/>
          </a:prstGeom>
        </p:spPr>
      </p:pic>
      <p:sp>
        <p:nvSpPr>
          <p:cNvPr id="5" name="TextBox 4">
            <a:extLst>
              <a:ext uri="{FF2B5EF4-FFF2-40B4-BE49-F238E27FC236}">
                <a16:creationId xmlns:a16="http://schemas.microsoft.com/office/drawing/2014/main" id="{A8D7EB28-AECA-BE60-FBEC-DBFCB892AFD8}"/>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Tree>
    <p:extLst>
      <p:ext uri="{BB962C8B-B14F-4D97-AF65-F5344CB8AC3E}">
        <p14:creationId xmlns:p14="http://schemas.microsoft.com/office/powerpoint/2010/main" val="140390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8AC1-BECE-1FEE-06E3-4AA8BD31905B}"/>
              </a:ext>
            </a:extLst>
          </p:cNvPr>
          <p:cNvSpPr>
            <a:spLocks noGrp="1"/>
          </p:cNvSpPr>
          <p:nvPr>
            <p:ph type="title"/>
          </p:nvPr>
        </p:nvSpPr>
        <p:spPr/>
        <p:txBody>
          <a:bodyPr/>
          <a:lstStyle/>
          <a:p>
            <a:r>
              <a:rPr lang="en-US"/>
              <a:t>Voice Road Noise Isolation Module (DSP)</a:t>
            </a:r>
          </a:p>
        </p:txBody>
      </p:sp>
      <p:sp>
        <p:nvSpPr>
          <p:cNvPr id="4" name="Text Placeholder 3">
            <a:extLst>
              <a:ext uri="{FF2B5EF4-FFF2-40B4-BE49-F238E27FC236}">
                <a16:creationId xmlns:a16="http://schemas.microsoft.com/office/drawing/2014/main" id="{BFC91287-3F71-9B13-ECAB-AD2BC7F768BA}"/>
              </a:ext>
            </a:extLst>
          </p:cNvPr>
          <p:cNvSpPr>
            <a:spLocks noGrp="1"/>
          </p:cNvSpPr>
          <p:nvPr>
            <p:ph type="body" sz="quarter" idx="12"/>
          </p:nvPr>
        </p:nvSpPr>
        <p:spPr/>
        <p:txBody>
          <a:bodyPr/>
          <a:lstStyle/>
          <a:p>
            <a:r>
              <a:rPr lang="en-US">
                <a:cs typeface="Arial"/>
              </a:rPr>
              <a:t>pp. 50-52</a:t>
            </a:r>
            <a:endParaRPr lang="en-US"/>
          </a:p>
        </p:txBody>
      </p:sp>
      <p:pic>
        <p:nvPicPr>
          <p:cNvPr id="3" name="Picture 5" descr="Diagram&#10;&#10;Description automatically generated">
            <a:extLst>
              <a:ext uri="{FF2B5EF4-FFF2-40B4-BE49-F238E27FC236}">
                <a16:creationId xmlns:a16="http://schemas.microsoft.com/office/drawing/2014/main" id="{4DCB1C2F-CCB7-D4C6-5D2F-191662E18EA1}"/>
              </a:ext>
            </a:extLst>
          </p:cNvPr>
          <p:cNvPicPr>
            <a:picLocks noChangeAspect="1"/>
          </p:cNvPicPr>
          <p:nvPr/>
        </p:nvPicPr>
        <p:blipFill>
          <a:blip r:embed="rId3"/>
          <a:stretch>
            <a:fillRect/>
          </a:stretch>
        </p:blipFill>
        <p:spPr>
          <a:xfrm>
            <a:off x="9133726" y="5411692"/>
            <a:ext cx="842480" cy="461064"/>
          </a:xfrm>
          <a:prstGeom prst="rect">
            <a:avLst/>
          </a:prstGeom>
        </p:spPr>
      </p:pic>
      <p:sp>
        <p:nvSpPr>
          <p:cNvPr id="5" name="TextBox 4">
            <a:extLst>
              <a:ext uri="{FF2B5EF4-FFF2-40B4-BE49-F238E27FC236}">
                <a16:creationId xmlns:a16="http://schemas.microsoft.com/office/drawing/2014/main" id="{1A369387-E24A-D071-0808-CF36046B16CA}"/>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pic>
        <p:nvPicPr>
          <p:cNvPr id="7" name="Picture 7" descr="Diagram&#10;&#10;Description automatically generated">
            <a:extLst>
              <a:ext uri="{FF2B5EF4-FFF2-40B4-BE49-F238E27FC236}">
                <a16:creationId xmlns:a16="http://schemas.microsoft.com/office/drawing/2014/main" id="{F0C9A409-A3BD-0EF6-6025-DFDD2456E423}"/>
              </a:ext>
            </a:extLst>
          </p:cNvPr>
          <p:cNvPicPr>
            <a:picLocks noChangeAspect="1"/>
          </p:cNvPicPr>
          <p:nvPr/>
        </p:nvPicPr>
        <p:blipFill>
          <a:blip r:embed="rId4"/>
          <a:stretch>
            <a:fillRect/>
          </a:stretch>
        </p:blipFill>
        <p:spPr>
          <a:xfrm>
            <a:off x="803096" y="1352035"/>
            <a:ext cx="9909423" cy="5326895"/>
          </a:xfrm>
          <a:prstGeom prst="rect">
            <a:avLst/>
          </a:prstGeom>
        </p:spPr>
      </p:pic>
    </p:spTree>
    <p:extLst>
      <p:ext uri="{BB962C8B-B14F-4D97-AF65-F5344CB8AC3E}">
        <p14:creationId xmlns:p14="http://schemas.microsoft.com/office/powerpoint/2010/main" val="61998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CA31-957E-EE20-A03D-6A5AFF33D3ED}"/>
              </a:ext>
            </a:extLst>
          </p:cNvPr>
          <p:cNvSpPr>
            <a:spLocks noGrp="1"/>
          </p:cNvSpPr>
          <p:nvPr>
            <p:ph type="title"/>
          </p:nvPr>
        </p:nvSpPr>
        <p:spPr/>
        <p:txBody>
          <a:bodyPr/>
          <a:lstStyle/>
          <a:p>
            <a:r>
              <a:rPr lang="en-US"/>
              <a:t>Top Level Design </a:t>
            </a:r>
          </a:p>
        </p:txBody>
      </p:sp>
      <p:sp>
        <p:nvSpPr>
          <p:cNvPr id="4" name="Text Placeholder 3">
            <a:extLst>
              <a:ext uri="{FF2B5EF4-FFF2-40B4-BE49-F238E27FC236}">
                <a16:creationId xmlns:a16="http://schemas.microsoft.com/office/drawing/2014/main" id="{A47371B4-B4D2-F3F2-75AD-1F90B9ECC817}"/>
              </a:ext>
            </a:extLst>
          </p:cNvPr>
          <p:cNvSpPr>
            <a:spLocks noGrp="1"/>
          </p:cNvSpPr>
          <p:nvPr>
            <p:ph type="body" sz="quarter" idx="12"/>
          </p:nvPr>
        </p:nvSpPr>
        <p:spPr/>
        <p:txBody>
          <a:bodyPr/>
          <a:lstStyle/>
          <a:p>
            <a:r>
              <a:rPr lang="en-US">
                <a:cs typeface="Arial"/>
              </a:rPr>
              <a:t>pp. 29-31</a:t>
            </a:r>
          </a:p>
        </p:txBody>
      </p:sp>
      <p:pic>
        <p:nvPicPr>
          <p:cNvPr id="6" name="Picture 5" descr="Diagram&#10;&#10;Description automatically generated">
            <a:extLst>
              <a:ext uri="{FF2B5EF4-FFF2-40B4-BE49-F238E27FC236}">
                <a16:creationId xmlns:a16="http://schemas.microsoft.com/office/drawing/2014/main" id="{72948F7F-6602-CE70-4511-67DC05C99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179" y="3998870"/>
            <a:ext cx="837344" cy="530345"/>
          </a:xfrm>
          <a:prstGeom prst="rect">
            <a:avLst/>
          </a:prstGeom>
        </p:spPr>
      </p:pic>
      <p:sp>
        <p:nvSpPr>
          <p:cNvPr id="7" name="TextBox 6">
            <a:extLst>
              <a:ext uri="{FF2B5EF4-FFF2-40B4-BE49-F238E27FC236}">
                <a16:creationId xmlns:a16="http://schemas.microsoft.com/office/drawing/2014/main" id="{F9AA0661-E7DA-16DB-961C-28FFE47782AC}"/>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pic>
        <p:nvPicPr>
          <p:cNvPr id="5" name="Picture 7" descr="Diagram&#10;&#10;Description automatically generated">
            <a:extLst>
              <a:ext uri="{FF2B5EF4-FFF2-40B4-BE49-F238E27FC236}">
                <a16:creationId xmlns:a16="http://schemas.microsoft.com/office/drawing/2014/main" id="{7090BE99-2353-8A43-8A63-4CAB3F9CD685}"/>
              </a:ext>
            </a:extLst>
          </p:cNvPr>
          <p:cNvPicPr>
            <a:picLocks noChangeAspect="1"/>
          </p:cNvPicPr>
          <p:nvPr/>
        </p:nvPicPr>
        <p:blipFill>
          <a:blip r:embed="rId4"/>
          <a:stretch>
            <a:fillRect/>
          </a:stretch>
        </p:blipFill>
        <p:spPr>
          <a:xfrm>
            <a:off x="1703059" y="1479648"/>
            <a:ext cx="7869381" cy="4732897"/>
          </a:xfrm>
          <a:prstGeom prst="rect">
            <a:avLst/>
          </a:prstGeom>
        </p:spPr>
      </p:pic>
    </p:spTree>
    <p:extLst>
      <p:ext uri="{BB962C8B-B14F-4D97-AF65-F5344CB8AC3E}">
        <p14:creationId xmlns:p14="http://schemas.microsoft.com/office/powerpoint/2010/main" val="227216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52A0-323A-97F4-D50F-CB6F46DED11B}"/>
              </a:ext>
            </a:extLst>
          </p:cNvPr>
          <p:cNvSpPr>
            <a:spLocks noGrp="1"/>
          </p:cNvSpPr>
          <p:nvPr>
            <p:ph type="title"/>
          </p:nvPr>
        </p:nvSpPr>
        <p:spPr/>
        <p:txBody>
          <a:bodyPr/>
          <a:lstStyle/>
          <a:p>
            <a:r>
              <a:rPr lang="en-US"/>
              <a:t>Potential Risks</a:t>
            </a:r>
          </a:p>
        </p:txBody>
      </p:sp>
      <p:sp>
        <p:nvSpPr>
          <p:cNvPr id="4" name="Text Placeholder 3">
            <a:extLst>
              <a:ext uri="{FF2B5EF4-FFF2-40B4-BE49-F238E27FC236}">
                <a16:creationId xmlns:a16="http://schemas.microsoft.com/office/drawing/2014/main" id="{5CE70DDB-B869-4E79-08CB-DA8EA57CDC9E}"/>
              </a:ext>
            </a:extLst>
          </p:cNvPr>
          <p:cNvSpPr>
            <a:spLocks noGrp="1"/>
          </p:cNvSpPr>
          <p:nvPr>
            <p:ph type="body" sz="quarter" idx="12"/>
          </p:nvPr>
        </p:nvSpPr>
        <p:spPr/>
        <p:txBody>
          <a:bodyPr/>
          <a:lstStyle/>
          <a:p>
            <a:r>
              <a:rPr lang="en-US">
                <a:cs typeface="Arial"/>
              </a:rPr>
              <a:t>pp. 21-22</a:t>
            </a:r>
            <a:endParaRPr lang="en-US"/>
          </a:p>
        </p:txBody>
      </p:sp>
      <p:graphicFrame>
        <p:nvGraphicFramePr>
          <p:cNvPr id="6" name="Table 5">
            <a:extLst>
              <a:ext uri="{FF2B5EF4-FFF2-40B4-BE49-F238E27FC236}">
                <a16:creationId xmlns:a16="http://schemas.microsoft.com/office/drawing/2014/main" id="{A8EF2494-7DCB-82EF-0CD9-0CE8DCFCDEE2}"/>
              </a:ext>
            </a:extLst>
          </p:cNvPr>
          <p:cNvGraphicFramePr>
            <a:graphicFrameLocks noGrp="1"/>
          </p:cNvGraphicFramePr>
          <p:nvPr>
            <p:extLst>
              <p:ext uri="{D42A27DB-BD31-4B8C-83A1-F6EECF244321}">
                <p14:modId xmlns:p14="http://schemas.microsoft.com/office/powerpoint/2010/main" val="584459938"/>
              </p:ext>
            </p:extLst>
          </p:nvPr>
        </p:nvGraphicFramePr>
        <p:xfrm>
          <a:off x="1518673" y="1449086"/>
          <a:ext cx="9245696" cy="4735803"/>
        </p:xfrm>
        <a:graphic>
          <a:graphicData uri="http://schemas.openxmlformats.org/drawingml/2006/table">
            <a:tbl>
              <a:tblPr firstRow="1" bandRow="1">
                <a:tableStyleId>{793D81CF-94F2-401A-BA57-92F5A7B2D0C5}</a:tableStyleId>
              </a:tblPr>
              <a:tblGrid>
                <a:gridCol w="6051360">
                  <a:extLst>
                    <a:ext uri="{9D8B030D-6E8A-4147-A177-3AD203B41FA5}">
                      <a16:colId xmlns:a16="http://schemas.microsoft.com/office/drawing/2014/main" val="3848193467"/>
                    </a:ext>
                  </a:extLst>
                </a:gridCol>
                <a:gridCol w="3194336">
                  <a:extLst>
                    <a:ext uri="{9D8B030D-6E8A-4147-A177-3AD203B41FA5}">
                      <a16:colId xmlns:a16="http://schemas.microsoft.com/office/drawing/2014/main" val="1610446945"/>
                    </a:ext>
                  </a:extLst>
                </a:gridCol>
              </a:tblGrid>
              <a:tr h="889134">
                <a:tc>
                  <a:txBody>
                    <a:bodyPr/>
                    <a:lstStyle/>
                    <a:p>
                      <a:pPr marR="0" algn="ctr" rtl="0" fontAlgn="auto">
                        <a:lnSpc>
                          <a:spcPct val="100000"/>
                        </a:lnSpc>
                        <a:spcBef>
                          <a:spcPts val="0"/>
                        </a:spcBef>
                        <a:spcAft>
                          <a:spcPts val="0"/>
                        </a:spcAft>
                        <a:buClr>
                          <a:schemeClr val="dk1"/>
                        </a:buClr>
                        <a:buSzPts val="2800"/>
                        <a:buFont typeface="Arial"/>
                        <a:buNone/>
                      </a:pPr>
                      <a:r>
                        <a:rPr lang="en-US" sz="3200" b="0" i="0" u="none" strike="noStrike" kern="0" cap="none">
                          <a:solidFill>
                            <a:srgbClr val="D9D9D9"/>
                          </a:solidFill>
                          <a:latin typeface="Barlow Condensed"/>
                          <a:ea typeface="+mn-ea"/>
                          <a:cs typeface="+mn-cs"/>
                          <a:sym typeface="Arial"/>
                        </a:rPr>
                        <a:t>​Risk ​</a:t>
                      </a:r>
                    </a:p>
                  </a:txBody>
                  <a:tcPr anchor="ctr">
                    <a:solidFill>
                      <a:schemeClr val="tx1">
                        <a:lumMod val="65000"/>
                        <a:lumOff val="35000"/>
                      </a:schemeClr>
                    </a:solidFill>
                  </a:tcPr>
                </a:tc>
                <a:tc>
                  <a:txBody>
                    <a:bodyPr/>
                    <a:lstStyle/>
                    <a:p>
                      <a:pPr marR="0" algn="ctr" rtl="0" fontAlgn="auto">
                        <a:lnSpc>
                          <a:spcPct val="100000"/>
                        </a:lnSpc>
                        <a:spcBef>
                          <a:spcPts val="0"/>
                        </a:spcBef>
                        <a:spcAft>
                          <a:spcPts val="0"/>
                        </a:spcAft>
                        <a:buClr>
                          <a:schemeClr val="dk1"/>
                        </a:buClr>
                        <a:buSzPts val="2800"/>
                        <a:buFont typeface="Arial"/>
                        <a:buNone/>
                      </a:pPr>
                      <a:r>
                        <a:rPr lang="en-US" sz="3200" b="0" i="0" u="none" strike="noStrike" kern="0" cap="none">
                          <a:solidFill>
                            <a:srgbClr val="D9D9D9"/>
                          </a:solidFill>
                          <a:latin typeface="Barlow Condensed"/>
                          <a:ea typeface="+mn-ea"/>
                          <a:cs typeface="+mn-cs"/>
                          <a:sym typeface="Arial"/>
                        </a:rPr>
                        <a:t>Probability</a:t>
                      </a:r>
                    </a:p>
                  </a:txBody>
                  <a:tcPr anchor="ctr">
                    <a:solidFill>
                      <a:schemeClr val="tx1">
                        <a:lumMod val="65000"/>
                        <a:lumOff val="35000"/>
                      </a:schemeClr>
                    </a:solidFill>
                  </a:tcPr>
                </a:tc>
                <a:extLst>
                  <a:ext uri="{0D108BD9-81ED-4DB2-BD59-A6C34878D82A}">
                    <a16:rowId xmlns:a16="http://schemas.microsoft.com/office/drawing/2014/main" val="3697224807"/>
                  </a:ext>
                </a:extLst>
              </a:tr>
              <a:tr h="889134">
                <a:tc>
                  <a:txBody>
                    <a:bodyPr/>
                    <a:lstStyle/>
                    <a:p>
                      <a:pPr algn="ctr" fontAlgn="auto"/>
                      <a:r>
                        <a:rPr lang="en-US" sz="2400">
                          <a:effectLst/>
                        </a:rPr>
                        <a:t>​No </a:t>
                      </a:r>
                      <a:r>
                        <a:rPr lang="en-US" sz="2400" err="1">
                          <a:effectLst/>
                        </a:rPr>
                        <a:t>OpenMPW</a:t>
                      </a:r>
                      <a:r>
                        <a:rPr lang="en-US" sz="2400">
                          <a:effectLst/>
                        </a:rPr>
                        <a:t> submission is available ​</a:t>
                      </a:r>
                      <a:endParaRPr lang="en-US" sz="2400"/>
                    </a:p>
                  </a:txBody>
                  <a:tcPr anchor="ctr"/>
                </a:tc>
                <a:tc>
                  <a:txBody>
                    <a:bodyPr/>
                    <a:lstStyle/>
                    <a:p>
                      <a:pPr algn="ctr" fontAlgn="auto"/>
                      <a:r>
                        <a:rPr lang="en-US" sz="2400">
                          <a:effectLst/>
                        </a:rPr>
                        <a:t>~​40% ​</a:t>
                      </a:r>
                      <a:endParaRPr lang="en-US" sz="2400"/>
                    </a:p>
                  </a:txBody>
                  <a:tcPr anchor="ctr"/>
                </a:tc>
                <a:extLst>
                  <a:ext uri="{0D108BD9-81ED-4DB2-BD59-A6C34878D82A}">
                    <a16:rowId xmlns:a16="http://schemas.microsoft.com/office/drawing/2014/main" val="3332652889"/>
                  </a:ext>
                </a:extLst>
              </a:tr>
              <a:tr h="907850">
                <a:tc>
                  <a:txBody>
                    <a:bodyPr/>
                    <a:lstStyle/>
                    <a:p>
                      <a:pPr algn="ctr" fontAlgn="auto"/>
                      <a:r>
                        <a:rPr lang="en-US" sz="2400">
                          <a:effectLst/>
                        </a:rPr>
                        <a:t>​DSP module cannot both fit in user area and run at real time ​</a:t>
                      </a:r>
                      <a:endParaRPr lang="en-US" sz="2400"/>
                    </a:p>
                  </a:txBody>
                  <a:tcPr anchor="ctr"/>
                </a:tc>
                <a:tc>
                  <a:txBody>
                    <a:bodyPr/>
                    <a:lstStyle/>
                    <a:p>
                      <a:pPr algn="ctr" fontAlgn="auto"/>
                      <a:r>
                        <a:rPr lang="en-US" sz="2400">
                          <a:effectLst/>
                        </a:rPr>
                        <a:t>~​40% ​</a:t>
                      </a:r>
                      <a:endParaRPr lang="en-US" sz="2400"/>
                    </a:p>
                  </a:txBody>
                  <a:tcPr anchor="ctr"/>
                </a:tc>
                <a:extLst>
                  <a:ext uri="{0D108BD9-81ED-4DB2-BD59-A6C34878D82A}">
                    <a16:rowId xmlns:a16="http://schemas.microsoft.com/office/drawing/2014/main" val="4219143173"/>
                  </a:ext>
                </a:extLst>
              </a:tr>
              <a:tr h="1141835">
                <a:tc>
                  <a:txBody>
                    <a:bodyPr/>
                    <a:lstStyle/>
                    <a:p>
                      <a:pPr algn="ctr" fontAlgn="auto"/>
                      <a:r>
                        <a:rPr lang="en-US" sz="2400">
                          <a:effectLst/>
                        </a:rPr>
                        <a:t>​Wishbone bus is unable to interact with user modules after fabrication ​</a:t>
                      </a:r>
                      <a:endParaRPr lang="en-US" sz="2400"/>
                    </a:p>
                  </a:txBody>
                  <a:tcPr anchor="ctr"/>
                </a:tc>
                <a:tc>
                  <a:txBody>
                    <a:bodyPr/>
                    <a:lstStyle/>
                    <a:p>
                      <a:pPr algn="ctr" fontAlgn="auto"/>
                      <a:r>
                        <a:rPr lang="en-US" sz="2400">
                          <a:effectLst/>
                        </a:rPr>
                        <a:t>~​5%​</a:t>
                      </a:r>
                      <a:endParaRPr lang="en-US" sz="2400"/>
                    </a:p>
                  </a:txBody>
                  <a:tcPr anchor="ctr"/>
                </a:tc>
                <a:extLst>
                  <a:ext uri="{0D108BD9-81ED-4DB2-BD59-A6C34878D82A}">
                    <a16:rowId xmlns:a16="http://schemas.microsoft.com/office/drawing/2014/main" val="3768123280"/>
                  </a:ext>
                </a:extLst>
              </a:tr>
              <a:tr h="907850">
                <a:tc>
                  <a:txBody>
                    <a:bodyPr/>
                    <a:lstStyle/>
                    <a:p>
                      <a:pPr algn="ctr" fontAlgn="auto"/>
                      <a:r>
                        <a:rPr lang="en-US" sz="2400">
                          <a:effectLst/>
                        </a:rPr>
                        <a:t>​Fabrication error causes an individual module to fail ​</a:t>
                      </a:r>
                      <a:endParaRPr lang="en-US" sz="2400"/>
                    </a:p>
                  </a:txBody>
                  <a:tcPr anchor="ctr"/>
                </a:tc>
                <a:tc>
                  <a:txBody>
                    <a:bodyPr/>
                    <a:lstStyle/>
                    <a:p>
                      <a:pPr algn="ctr" fontAlgn="auto"/>
                      <a:r>
                        <a:rPr lang="en-US" sz="2400">
                          <a:effectLst/>
                        </a:rPr>
                        <a:t>~​15% ​</a:t>
                      </a:r>
                      <a:endParaRPr lang="en-US" sz="2400"/>
                    </a:p>
                  </a:txBody>
                  <a:tcPr anchor="ctr"/>
                </a:tc>
                <a:extLst>
                  <a:ext uri="{0D108BD9-81ED-4DB2-BD59-A6C34878D82A}">
                    <a16:rowId xmlns:a16="http://schemas.microsoft.com/office/drawing/2014/main" val="3068002320"/>
                  </a:ext>
                </a:extLst>
              </a:tr>
            </a:tbl>
          </a:graphicData>
        </a:graphic>
      </p:graphicFrame>
      <p:sp>
        <p:nvSpPr>
          <p:cNvPr id="3" name="TextBox 2">
            <a:extLst>
              <a:ext uri="{FF2B5EF4-FFF2-40B4-BE49-F238E27FC236}">
                <a16:creationId xmlns:a16="http://schemas.microsoft.com/office/drawing/2014/main" id="{6A222969-9510-9B2C-9274-F6C4D34782F9}"/>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Tree>
    <p:extLst>
      <p:ext uri="{BB962C8B-B14F-4D97-AF65-F5344CB8AC3E}">
        <p14:creationId xmlns:p14="http://schemas.microsoft.com/office/powerpoint/2010/main" val="403321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2E9C-3854-C68C-81FB-AA328EB6C53D}"/>
              </a:ext>
            </a:extLst>
          </p:cNvPr>
          <p:cNvSpPr>
            <a:spLocks noGrp="1"/>
          </p:cNvSpPr>
          <p:nvPr>
            <p:ph type="title"/>
          </p:nvPr>
        </p:nvSpPr>
        <p:spPr/>
        <p:txBody>
          <a:bodyPr/>
          <a:lstStyle/>
          <a:p>
            <a:r>
              <a:rPr lang="en-US"/>
              <a:t>Resource Cost Estimate</a:t>
            </a:r>
          </a:p>
        </p:txBody>
      </p:sp>
      <p:sp>
        <p:nvSpPr>
          <p:cNvPr id="3" name="Text Placeholder 2">
            <a:extLst>
              <a:ext uri="{FF2B5EF4-FFF2-40B4-BE49-F238E27FC236}">
                <a16:creationId xmlns:a16="http://schemas.microsoft.com/office/drawing/2014/main" id="{46637252-04F2-988F-1905-47B4882D8AC4}"/>
              </a:ext>
            </a:extLst>
          </p:cNvPr>
          <p:cNvSpPr>
            <a:spLocks noGrp="1"/>
          </p:cNvSpPr>
          <p:nvPr>
            <p:ph type="body" sz="quarter" idx="11"/>
          </p:nvPr>
        </p:nvSpPr>
        <p:spPr>
          <a:xfrm>
            <a:off x="415598" y="1536634"/>
            <a:ext cx="8689521" cy="4555200"/>
          </a:xfrm>
        </p:spPr>
        <p:txBody>
          <a:bodyPr/>
          <a:lstStyle/>
          <a:p>
            <a:pPr marL="342900" indent="-342900">
              <a:buFont typeface="Arial"/>
              <a:buChar char="•"/>
            </a:pPr>
            <a:r>
              <a:rPr lang="en-US" b="0"/>
              <a:t>Only real cost of the project is our time</a:t>
            </a:r>
          </a:p>
          <a:p>
            <a:pPr marL="342900" indent="-342900">
              <a:buChar char="•"/>
            </a:pPr>
            <a:endParaRPr lang="en-US" b="0"/>
          </a:p>
          <a:p>
            <a:pPr marL="342900" indent="-342900">
              <a:buChar char="•"/>
            </a:pPr>
            <a:r>
              <a:rPr lang="en-US" b="0" err="1"/>
              <a:t>eFabless</a:t>
            </a:r>
            <a:r>
              <a:rPr lang="en-US" b="0"/>
              <a:t> Open MPW Shuttle program funded by Google</a:t>
            </a:r>
            <a:endParaRPr lang="en-US"/>
          </a:p>
          <a:p>
            <a:pPr marL="342900" indent="-342900">
              <a:buFont typeface="Arial,Sans-Serif"/>
              <a:buChar char="•"/>
            </a:pPr>
            <a:endParaRPr lang="en-US" b="0"/>
          </a:p>
          <a:p>
            <a:pPr marL="342900" indent="-342900">
              <a:buFont typeface="Arial,Sans-Serif"/>
              <a:buChar char="•"/>
            </a:pPr>
            <a:r>
              <a:rPr lang="en-US" b="0"/>
              <a:t>All design tools are open source</a:t>
            </a:r>
          </a:p>
          <a:p>
            <a:endParaRPr lang="en-US" b="0"/>
          </a:p>
          <a:p>
            <a:pPr marL="342900" indent="-342900">
              <a:buFont typeface="Arial,Sans-Serif"/>
              <a:buChar char="•"/>
            </a:pPr>
            <a:r>
              <a:rPr lang="en-US" b="0"/>
              <a:t>GitLab and Microsoft Teams provided by the </a:t>
            </a:r>
            <a:r>
              <a:rPr lang="en-US" b="0" err="1"/>
              <a:t>ECpE</a:t>
            </a:r>
            <a:r>
              <a:rPr lang="en-US" b="0"/>
              <a:t> department </a:t>
            </a:r>
          </a:p>
          <a:p>
            <a:pPr marL="342900" indent="-342900">
              <a:buFont typeface="Arial,Sans-Serif"/>
              <a:buChar char="•"/>
            </a:pPr>
            <a:endParaRPr lang="en-US" b="0"/>
          </a:p>
          <a:p>
            <a:endParaRPr lang="en-US"/>
          </a:p>
        </p:txBody>
      </p:sp>
      <p:sp>
        <p:nvSpPr>
          <p:cNvPr id="4" name="Text Placeholder 3">
            <a:extLst>
              <a:ext uri="{FF2B5EF4-FFF2-40B4-BE49-F238E27FC236}">
                <a16:creationId xmlns:a16="http://schemas.microsoft.com/office/drawing/2014/main" id="{910DED2C-A95A-7814-9942-1FE3E2D820E4}"/>
              </a:ext>
            </a:extLst>
          </p:cNvPr>
          <p:cNvSpPr>
            <a:spLocks noGrp="1"/>
          </p:cNvSpPr>
          <p:nvPr>
            <p:ph type="body" sz="quarter" idx="12"/>
          </p:nvPr>
        </p:nvSpPr>
        <p:spPr/>
        <p:txBody>
          <a:bodyPr/>
          <a:lstStyle/>
          <a:p>
            <a:pPr>
              <a:lnSpc>
                <a:spcPct val="114999"/>
              </a:lnSpc>
            </a:pPr>
            <a:r>
              <a:rPr lang="en-US">
                <a:cs typeface="Arial"/>
              </a:rPr>
              <a:t>p. 23</a:t>
            </a:r>
          </a:p>
        </p:txBody>
      </p:sp>
      <p:sp>
        <p:nvSpPr>
          <p:cNvPr id="5" name="TextBox 4">
            <a:extLst>
              <a:ext uri="{FF2B5EF4-FFF2-40B4-BE49-F238E27FC236}">
                <a16:creationId xmlns:a16="http://schemas.microsoft.com/office/drawing/2014/main" id="{63B9F9A8-8EE4-D10F-CBAC-A6C632CCEF26}"/>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Tree>
    <p:extLst>
      <p:ext uri="{BB962C8B-B14F-4D97-AF65-F5344CB8AC3E}">
        <p14:creationId xmlns:p14="http://schemas.microsoft.com/office/powerpoint/2010/main" val="123642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Testing</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1786241"/>
          </a:xfrm>
          <a:prstGeom prst="rect">
            <a:avLst/>
          </a:prstGeom>
          <a:noFill/>
          <a:ln>
            <a:noFill/>
          </a:ln>
        </p:spPr>
        <p:txBody>
          <a:bodyPr spcFirstLastPara="1" wrap="square" lIns="121900" tIns="121900" rIns="121900" bIns="121900" anchor="t" anchorCtr="0">
            <a:noAutofit/>
          </a:bodyPr>
          <a:lstStyle/>
          <a:p>
            <a:r>
              <a:rPr lang="en" sz="2500">
                <a:solidFill>
                  <a:srgbClr val="999999"/>
                </a:solidFill>
                <a:ea typeface="Arvo"/>
                <a:cs typeface="Arial"/>
              </a:rPr>
              <a:t>Platforms Used</a:t>
            </a:r>
          </a:p>
          <a:p>
            <a:r>
              <a:rPr lang="en" sz="2500">
                <a:solidFill>
                  <a:srgbClr val="999999"/>
                </a:solidFill>
                <a:latin typeface="Arial"/>
                <a:ea typeface="Arvo"/>
                <a:cs typeface="Arial"/>
              </a:rPr>
              <a:t>Test Plan</a:t>
            </a:r>
          </a:p>
          <a:p>
            <a:r>
              <a:rPr lang="en" sz="2500">
                <a:solidFill>
                  <a:srgbClr val="999999"/>
                </a:solidFill>
                <a:latin typeface="Arial"/>
                <a:ea typeface="Arvo"/>
                <a:cs typeface="Arial"/>
              </a:rPr>
              <a:t>Testing Thus Far</a:t>
            </a: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sz="2533">
              <a:solidFill>
                <a:srgbClr val="D9D9D9"/>
              </a:solidFill>
              <a:latin typeface="Arvo"/>
              <a:ea typeface="Arvo"/>
              <a:cs typeface="Arvo"/>
              <a:sym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7B58C337-17F9-52DA-43DE-650BBA9502FF}"/>
              </a:ext>
            </a:extLst>
          </p:cNvPr>
          <p:cNvSpPr txBox="1"/>
          <p:nvPr/>
        </p:nvSpPr>
        <p:spPr>
          <a:xfrm>
            <a:off x="2161129" y="3771809"/>
            <a:ext cx="1875835" cy="477054"/>
          </a:xfrm>
          <a:prstGeom prst="rect">
            <a:avLst/>
          </a:prstGeom>
          <a:noFill/>
        </p:spPr>
        <p:txBody>
          <a:bodyPr wrap="none" rtlCol="0">
            <a:spAutoFit/>
          </a:bodyPr>
          <a:lstStyle/>
          <a:p>
            <a:pPr algn="ctr"/>
            <a:r>
              <a:rPr lang="en-US" sz="2500">
                <a:solidFill>
                  <a:schemeClr val="tx2">
                    <a:lumMod val="75000"/>
                  </a:schemeClr>
                </a:solidFill>
                <a:latin typeface="Arial"/>
                <a:cs typeface="Arial"/>
              </a:rPr>
              <a:t>Jake Hafele</a:t>
            </a:r>
          </a:p>
        </p:txBody>
      </p:sp>
    </p:spTree>
    <p:extLst>
      <p:ext uri="{BB962C8B-B14F-4D97-AF65-F5344CB8AC3E}">
        <p14:creationId xmlns:p14="http://schemas.microsoft.com/office/powerpoint/2010/main" val="10890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BDD8-50D1-B5E5-802D-3D7185468110}"/>
              </a:ext>
            </a:extLst>
          </p:cNvPr>
          <p:cNvSpPr>
            <a:spLocks noGrp="1"/>
          </p:cNvSpPr>
          <p:nvPr>
            <p:ph type="title"/>
          </p:nvPr>
        </p:nvSpPr>
        <p:spPr/>
        <p:txBody>
          <a:bodyPr/>
          <a:lstStyle/>
          <a:p>
            <a:r>
              <a:rPr lang="en-US" dirty="0"/>
              <a:t>Platforms Used</a:t>
            </a:r>
          </a:p>
        </p:txBody>
      </p:sp>
      <p:sp>
        <p:nvSpPr>
          <p:cNvPr id="3" name="Text Placeholder 2">
            <a:extLst>
              <a:ext uri="{FF2B5EF4-FFF2-40B4-BE49-F238E27FC236}">
                <a16:creationId xmlns:a16="http://schemas.microsoft.com/office/drawing/2014/main" id="{83EB15AE-652B-A3B3-7053-40AC85740C3D}"/>
              </a:ext>
            </a:extLst>
          </p:cNvPr>
          <p:cNvSpPr>
            <a:spLocks noGrp="1"/>
          </p:cNvSpPr>
          <p:nvPr>
            <p:ph type="body" sz="quarter" idx="11"/>
          </p:nvPr>
        </p:nvSpPr>
        <p:spPr>
          <a:xfrm>
            <a:off x="415598" y="1457465"/>
            <a:ext cx="5743827" cy="4861979"/>
          </a:xfrm>
        </p:spPr>
        <p:txBody>
          <a:bodyPr/>
          <a:lstStyle/>
          <a:p>
            <a:pPr lvl="1" indent="0">
              <a:buNone/>
            </a:pPr>
            <a:r>
              <a:rPr lang="en-US" b="1" err="1"/>
              <a:t>OpenROAD</a:t>
            </a:r>
            <a:endParaRPr lang="en-US" b="1"/>
          </a:p>
          <a:p>
            <a:pPr marL="723265" lvl="2" indent="-342900"/>
            <a:r>
              <a:rPr lang="en-US"/>
              <a:t>RTL synthesis through GDS Layout</a:t>
            </a:r>
          </a:p>
          <a:p>
            <a:pPr marL="723265" lvl="2" indent="-342900"/>
            <a:endParaRPr lang="en-US"/>
          </a:p>
          <a:p>
            <a:pPr lvl="1" indent="0">
              <a:buNone/>
            </a:pPr>
            <a:r>
              <a:rPr lang="en-US" b="1"/>
              <a:t>Magic</a:t>
            </a:r>
          </a:p>
          <a:p>
            <a:pPr marL="723265" lvl="1" indent="-342900"/>
            <a:r>
              <a:rPr lang="en-US"/>
              <a:t>Custom cell layout</a:t>
            </a:r>
          </a:p>
          <a:p>
            <a:pPr marL="723265" lvl="1" indent="-342900"/>
            <a:endParaRPr lang="en-US"/>
          </a:p>
          <a:p>
            <a:pPr lvl="1" indent="0">
              <a:buNone/>
            </a:pPr>
            <a:r>
              <a:rPr lang="en-US" b="1" err="1"/>
              <a:t>KLayout</a:t>
            </a:r>
            <a:endParaRPr lang="en-US"/>
          </a:p>
          <a:p>
            <a:pPr marL="723265" lvl="1" indent="-342900"/>
            <a:r>
              <a:rPr lang="en-US"/>
              <a:t>Layout viewer</a:t>
            </a:r>
          </a:p>
          <a:p>
            <a:pPr lvl="1" indent="0">
              <a:buNone/>
            </a:pPr>
            <a:endParaRPr lang="en-US"/>
          </a:p>
          <a:p>
            <a:pPr lvl="1" indent="0">
              <a:buNone/>
            </a:pPr>
            <a:r>
              <a:rPr lang="en-US" b="1" err="1"/>
              <a:t>GTKWave</a:t>
            </a:r>
            <a:endParaRPr lang="en-US" b="1"/>
          </a:p>
          <a:p>
            <a:pPr marL="723265" lvl="1" indent="-342900"/>
            <a:r>
              <a:rPr lang="en-US"/>
              <a:t>Waveform viewer</a:t>
            </a:r>
          </a:p>
          <a:p>
            <a:pPr marL="342900" indent="-342900">
              <a:buFont typeface="Calibri"/>
              <a:buChar char="-"/>
            </a:pPr>
            <a:endParaRPr lang="en-US" b="0"/>
          </a:p>
          <a:p>
            <a:endParaRPr lang="en-US" b="0"/>
          </a:p>
        </p:txBody>
      </p:sp>
      <p:sp>
        <p:nvSpPr>
          <p:cNvPr id="4" name="Text Placeholder 3">
            <a:extLst>
              <a:ext uri="{FF2B5EF4-FFF2-40B4-BE49-F238E27FC236}">
                <a16:creationId xmlns:a16="http://schemas.microsoft.com/office/drawing/2014/main" id="{6A36ED1F-48ED-178D-7A76-41F2D384DFA8}"/>
              </a:ext>
            </a:extLst>
          </p:cNvPr>
          <p:cNvSpPr>
            <a:spLocks noGrp="1"/>
          </p:cNvSpPr>
          <p:nvPr>
            <p:ph type="body" sz="quarter" idx="12"/>
          </p:nvPr>
        </p:nvSpPr>
        <p:spPr>
          <a:xfrm>
            <a:off x="11342056" y="6393940"/>
            <a:ext cx="734035" cy="338138"/>
          </a:xfrm>
        </p:spPr>
        <p:txBody>
          <a:bodyPr/>
          <a:lstStyle/>
          <a:p>
            <a:r>
              <a:rPr lang="en-US">
                <a:cs typeface="Arial"/>
              </a:rPr>
              <a:t>p. 23 </a:t>
            </a:r>
          </a:p>
        </p:txBody>
      </p:sp>
      <p:grpSp>
        <p:nvGrpSpPr>
          <p:cNvPr id="7" name="Group 6">
            <a:extLst>
              <a:ext uri="{FF2B5EF4-FFF2-40B4-BE49-F238E27FC236}">
                <a16:creationId xmlns:a16="http://schemas.microsoft.com/office/drawing/2014/main" id="{7B6305B7-3CAC-A3BC-D168-F54C47AD7449}"/>
              </a:ext>
            </a:extLst>
          </p:cNvPr>
          <p:cNvGrpSpPr/>
          <p:nvPr/>
        </p:nvGrpSpPr>
        <p:grpSpPr>
          <a:xfrm>
            <a:off x="6535747" y="1789116"/>
            <a:ext cx="4221364" cy="4188849"/>
            <a:chOff x="7394265" y="1481847"/>
            <a:chExt cx="4003650" cy="3971875"/>
          </a:xfrm>
        </p:grpSpPr>
        <p:pic>
          <p:nvPicPr>
            <p:cNvPr id="5" name="Picture 5" descr="Diagram&#10;&#10;Description automatically generated">
              <a:extLst>
                <a:ext uri="{FF2B5EF4-FFF2-40B4-BE49-F238E27FC236}">
                  <a16:creationId xmlns:a16="http://schemas.microsoft.com/office/drawing/2014/main" id="{7D05E6B0-72B3-A1FD-C4FE-38F9C20BC883}"/>
                </a:ext>
              </a:extLst>
            </p:cNvPr>
            <p:cNvPicPr>
              <a:picLocks noChangeAspect="1"/>
            </p:cNvPicPr>
            <p:nvPr/>
          </p:nvPicPr>
          <p:blipFill>
            <a:blip r:embed="rId3"/>
            <a:stretch>
              <a:fillRect/>
            </a:stretch>
          </p:blipFill>
          <p:spPr>
            <a:xfrm>
              <a:off x="7394265" y="1481847"/>
              <a:ext cx="4003650" cy="3670859"/>
            </a:xfrm>
            <a:prstGeom prst="rect">
              <a:avLst/>
            </a:prstGeom>
          </p:spPr>
        </p:pic>
        <p:sp>
          <p:nvSpPr>
            <p:cNvPr id="6" name="TextBox 5">
              <a:extLst>
                <a:ext uri="{FF2B5EF4-FFF2-40B4-BE49-F238E27FC236}">
                  <a16:creationId xmlns:a16="http://schemas.microsoft.com/office/drawing/2014/main" id="{12948E29-B80D-22FC-C6F5-6EE1D1B1A2EE}"/>
                </a:ext>
              </a:extLst>
            </p:cNvPr>
            <p:cNvSpPr txBox="1"/>
            <p:nvPr/>
          </p:nvSpPr>
          <p:spPr>
            <a:xfrm>
              <a:off x="7944280" y="5205663"/>
              <a:ext cx="2903621" cy="248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solidFill>
                  <a:schemeClr val="bg2">
                    <a:lumMod val="40000"/>
                    <a:lumOff val="60000"/>
                  </a:schemeClr>
                </a:solidFill>
                <a:latin typeface="Arial"/>
                <a:cs typeface="Arial"/>
              </a:endParaRPr>
            </a:p>
          </p:txBody>
        </p:sp>
      </p:grpSp>
      <p:sp>
        <p:nvSpPr>
          <p:cNvPr id="9" name="TextBox 8">
            <a:extLst>
              <a:ext uri="{FF2B5EF4-FFF2-40B4-BE49-F238E27FC236}">
                <a16:creationId xmlns:a16="http://schemas.microsoft.com/office/drawing/2014/main" id="{81F10330-9B7C-66CC-BF76-7F09F20A8164}"/>
              </a:ext>
            </a:extLst>
          </p:cNvPr>
          <p:cNvSpPr txBox="1"/>
          <p:nvPr/>
        </p:nvSpPr>
        <p:spPr>
          <a:xfrm>
            <a:off x="10754437" y="1735549"/>
            <a:ext cx="36339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solidFill>
                  <a:schemeClr val="bg1">
                    <a:lumMod val="75000"/>
                  </a:schemeClr>
                </a:solidFill>
                <a:cs typeface="Arial"/>
              </a:rPr>
              <a:t>[4]</a:t>
            </a:r>
          </a:p>
        </p:txBody>
      </p:sp>
      <p:sp>
        <p:nvSpPr>
          <p:cNvPr id="8" name="TextBox 7">
            <a:extLst>
              <a:ext uri="{FF2B5EF4-FFF2-40B4-BE49-F238E27FC236}">
                <a16:creationId xmlns:a16="http://schemas.microsoft.com/office/drawing/2014/main" id="{1784B38C-F50B-ED3B-CEE2-0985B8311EE6}"/>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Testing</a:t>
            </a:r>
          </a:p>
        </p:txBody>
      </p:sp>
    </p:spTree>
    <p:extLst>
      <p:ext uri="{BB962C8B-B14F-4D97-AF65-F5344CB8AC3E}">
        <p14:creationId xmlns:p14="http://schemas.microsoft.com/office/powerpoint/2010/main" val="68556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BDD8-50D1-B5E5-802D-3D7185468110}"/>
              </a:ext>
            </a:extLst>
          </p:cNvPr>
          <p:cNvSpPr>
            <a:spLocks noGrp="1"/>
          </p:cNvSpPr>
          <p:nvPr>
            <p:ph type="title"/>
          </p:nvPr>
        </p:nvSpPr>
        <p:spPr>
          <a:xfrm>
            <a:off x="380964" y="463480"/>
            <a:ext cx="11360800" cy="763600"/>
          </a:xfrm>
        </p:spPr>
        <p:txBody>
          <a:bodyPr/>
          <a:lstStyle/>
          <a:p>
            <a:r>
              <a:rPr lang="en-US"/>
              <a:t>Test Plan</a:t>
            </a:r>
          </a:p>
        </p:txBody>
      </p:sp>
      <p:sp>
        <p:nvSpPr>
          <p:cNvPr id="4" name="Text Placeholder 3">
            <a:extLst>
              <a:ext uri="{FF2B5EF4-FFF2-40B4-BE49-F238E27FC236}">
                <a16:creationId xmlns:a16="http://schemas.microsoft.com/office/drawing/2014/main" id="{6A36ED1F-48ED-178D-7A76-41F2D384DFA8}"/>
              </a:ext>
            </a:extLst>
          </p:cNvPr>
          <p:cNvSpPr>
            <a:spLocks noGrp="1"/>
          </p:cNvSpPr>
          <p:nvPr>
            <p:ph type="body" sz="quarter" idx="12"/>
          </p:nvPr>
        </p:nvSpPr>
        <p:spPr/>
        <p:txBody>
          <a:bodyPr/>
          <a:lstStyle/>
          <a:p>
            <a:r>
              <a:rPr lang="en-US">
                <a:cs typeface="Arial"/>
              </a:rPr>
              <a:t>pp. 32-34</a:t>
            </a:r>
            <a:endParaRPr lang="en-US"/>
          </a:p>
        </p:txBody>
      </p:sp>
      <p:sp>
        <p:nvSpPr>
          <p:cNvPr id="19" name="TextBox 18">
            <a:extLst>
              <a:ext uri="{FF2B5EF4-FFF2-40B4-BE49-F238E27FC236}">
                <a16:creationId xmlns:a16="http://schemas.microsoft.com/office/drawing/2014/main" id="{4375D79E-1716-3548-73F0-2D7B980CB76B}"/>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Testing</a:t>
            </a:r>
          </a:p>
        </p:txBody>
      </p:sp>
      <p:grpSp>
        <p:nvGrpSpPr>
          <p:cNvPr id="44" name="Group 43">
            <a:extLst>
              <a:ext uri="{FF2B5EF4-FFF2-40B4-BE49-F238E27FC236}">
                <a16:creationId xmlns:a16="http://schemas.microsoft.com/office/drawing/2014/main" id="{566501F5-D4F5-0271-5FE3-C0D0EF8AB337}"/>
              </a:ext>
            </a:extLst>
          </p:cNvPr>
          <p:cNvGrpSpPr/>
          <p:nvPr/>
        </p:nvGrpSpPr>
        <p:grpSpPr>
          <a:xfrm>
            <a:off x="831974" y="1421261"/>
            <a:ext cx="4427279" cy="1901924"/>
            <a:chOff x="831974" y="1421261"/>
            <a:chExt cx="4427279" cy="1901924"/>
          </a:xfrm>
        </p:grpSpPr>
        <p:sp>
          <p:nvSpPr>
            <p:cNvPr id="12" name="Rectangle: Rounded Corners 11">
              <a:extLst>
                <a:ext uri="{FF2B5EF4-FFF2-40B4-BE49-F238E27FC236}">
                  <a16:creationId xmlns:a16="http://schemas.microsoft.com/office/drawing/2014/main" id="{DAF44873-2B3B-7993-CB46-22CFC90DB464}"/>
                </a:ext>
              </a:extLst>
            </p:cNvPr>
            <p:cNvSpPr/>
            <p:nvPr/>
          </p:nvSpPr>
          <p:spPr>
            <a:xfrm>
              <a:off x="831974" y="1421261"/>
              <a:ext cx="4427279" cy="1901924"/>
            </a:xfrm>
            <a:prstGeom prst="roundRect">
              <a:avLst/>
            </a:prstGeom>
            <a:solidFill>
              <a:srgbClr val="6B12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endParaRPr lang="en-US" sz="2400">
                <a:cs typeface="Arial"/>
              </a:endParaRPr>
            </a:p>
            <a:p>
              <a:pPr algn="ctr"/>
              <a:endParaRPr lang="en-US" sz="2400">
                <a:cs typeface="Arial"/>
              </a:endParaRPr>
            </a:p>
            <a:p>
              <a:pPr algn="ctr"/>
              <a:r>
                <a:rPr lang="en-US" sz="2000">
                  <a:cs typeface="Arial"/>
                </a:rPr>
                <a:t>Unit/Regression Testing</a:t>
              </a: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p:txBody>
        </p:sp>
        <p:sp>
          <p:nvSpPr>
            <p:cNvPr id="7" name="Rectangle: Rounded Corners 6">
              <a:extLst>
                <a:ext uri="{FF2B5EF4-FFF2-40B4-BE49-F238E27FC236}">
                  <a16:creationId xmlns:a16="http://schemas.microsoft.com/office/drawing/2014/main" id="{0AE2847C-BBF3-0367-A6FC-E6DADA0DB05E}"/>
                </a:ext>
              </a:extLst>
            </p:cNvPr>
            <p:cNvSpPr/>
            <p:nvPr/>
          </p:nvSpPr>
          <p:spPr>
            <a:xfrm>
              <a:off x="1166575" y="1950768"/>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RTL Simulations</a:t>
              </a:r>
            </a:p>
          </p:txBody>
        </p:sp>
        <p:sp>
          <p:nvSpPr>
            <p:cNvPr id="22" name="Rectangle: Rounded Corners 21">
              <a:extLst>
                <a:ext uri="{FF2B5EF4-FFF2-40B4-BE49-F238E27FC236}">
                  <a16:creationId xmlns:a16="http://schemas.microsoft.com/office/drawing/2014/main" id="{913D0B74-C4A6-8972-5CA1-665C432220AF}"/>
                </a:ext>
              </a:extLst>
            </p:cNvPr>
            <p:cNvSpPr/>
            <p:nvPr/>
          </p:nvSpPr>
          <p:spPr>
            <a:xfrm>
              <a:off x="3327884" y="1947304"/>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Gate Level  </a:t>
              </a:r>
              <a:endParaRPr lang="en-US"/>
            </a:p>
            <a:p>
              <a:pPr algn="ctr"/>
              <a:r>
                <a:rPr lang="en-US" sz="2000">
                  <a:cs typeface="Arial"/>
                </a:rPr>
                <a:t>Simulations</a:t>
              </a:r>
              <a:endParaRPr lang="en-US"/>
            </a:p>
          </p:txBody>
        </p:sp>
      </p:grpSp>
      <p:grpSp>
        <p:nvGrpSpPr>
          <p:cNvPr id="3" name="Group 2">
            <a:extLst>
              <a:ext uri="{FF2B5EF4-FFF2-40B4-BE49-F238E27FC236}">
                <a16:creationId xmlns:a16="http://schemas.microsoft.com/office/drawing/2014/main" id="{77608461-A326-74BB-DE9C-DC12607DE13B}"/>
              </a:ext>
            </a:extLst>
          </p:cNvPr>
          <p:cNvGrpSpPr/>
          <p:nvPr/>
        </p:nvGrpSpPr>
        <p:grpSpPr>
          <a:xfrm>
            <a:off x="5467058" y="1426456"/>
            <a:ext cx="5209323" cy="1901924"/>
            <a:chOff x="5467058" y="1426456"/>
            <a:chExt cx="5209323" cy="1901924"/>
          </a:xfrm>
        </p:grpSpPr>
        <p:sp>
          <p:nvSpPr>
            <p:cNvPr id="5" name="Arrow: Right 4">
              <a:extLst>
                <a:ext uri="{FF2B5EF4-FFF2-40B4-BE49-F238E27FC236}">
                  <a16:creationId xmlns:a16="http://schemas.microsoft.com/office/drawing/2014/main" id="{7A759F25-8591-2E8A-969A-E55BD853FC14}"/>
                </a:ext>
              </a:extLst>
            </p:cNvPr>
            <p:cNvSpPr/>
            <p:nvPr/>
          </p:nvSpPr>
          <p:spPr>
            <a:xfrm>
              <a:off x="5467058" y="2177478"/>
              <a:ext cx="625334" cy="388014"/>
            </a:xfrm>
            <a:prstGeom prst="rightArrow">
              <a:avLst/>
            </a:prstGeom>
            <a:solidFill>
              <a:srgbClr val="C000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A5F4358-CBC7-7932-C6B0-6E8B0AE69E36}"/>
                </a:ext>
              </a:extLst>
            </p:cNvPr>
            <p:cNvSpPr/>
            <p:nvPr/>
          </p:nvSpPr>
          <p:spPr>
            <a:xfrm>
              <a:off x="6249102" y="1426456"/>
              <a:ext cx="4427279" cy="1901924"/>
            </a:xfrm>
            <a:prstGeom prst="roundRect">
              <a:avLst/>
            </a:prstGeom>
            <a:solidFill>
              <a:srgbClr val="6B12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endParaRPr lang="en-US" sz="2400">
                <a:cs typeface="Arial"/>
              </a:endParaRPr>
            </a:p>
            <a:p>
              <a:pPr algn="ctr"/>
              <a:endParaRPr lang="en-US" sz="2400">
                <a:cs typeface="Arial"/>
              </a:endParaRPr>
            </a:p>
            <a:p>
              <a:pPr algn="ctr"/>
              <a:r>
                <a:rPr lang="en-US" sz="2000">
                  <a:cs typeface="Arial"/>
                </a:rPr>
                <a:t>Integration Testing</a:t>
              </a: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p:txBody>
        </p:sp>
        <p:sp>
          <p:nvSpPr>
            <p:cNvPr id="24" name="Rectangle: Rounded Corners 23">
              <a:extLst>
                <a:ext uri="{FF2B5EF4-FFF2-40B4-BE49-F238E27FC236}">
                  <a16:creationId xmlns:a16="http://schemas.microsoft.com/office/drawing/2014/main" id="{9762F008-2AD5-B9DC-0690-77E9176C8DAD}"/>
                </a:ext>
              </a:extLst>
            </p:cNvPr>
            <p:cNvSpPr/>
            <p:nvPr/>
          </p:nvSpPr>
          <p:spPr>
            <a:xfrm>
              <a:off x="6649512" y="1935182"/>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C Firmware</a:t>
              </a:r>
              <a:endParaRPr lang="en-US">
                <a:cs typeface="Arial"/>
              </a:endParaRPr>
            </a:p>
            <a:p>
              <a:pPr algn="ctr"/>
              <a:r>
                <a:rPr lang="en-US" sz="2000">
                  <a:cs typeface="Arial"/>
                </a:rPr>
                <a:t>Simulations</a:t>
              </a:r>
              <a:endParaRPr lang="en-US">
                <a:cs typeface="Arial"/>
              </a:endParaRPr>
            </a:p>
          </p:txBody>
        </p:sp>
        <p:sp>
          <p:nvSpPr>
            <p:cNvPr id="27" name="Rectangle: Rounded Corners 26">
              <a:extLst>
                <a:ext uri="{FF2B5EF4-FFF2-40B4-BE49-F238E27FC236}">
                  <a16:creationId xmlns:a16="http://schemas.microsoft.com/office/drawing/2014/main" id="{A8E3C229-815A-883A-6D35-20B9C05E7AB7}"/>
                </a:ext>
              </a:extLst>
            </p:cNvPr>
            <p:cNvSpPr/>
            <p:nvPr/>
          </p:nvSpPr>
          <p:spPr>
            <a:xfrm>
              <a:off x="8767526" y="1931718"/>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Interface Testing</a:t>
              </a:r>
            </a:p>
          </p:txBody>
        </p:sp>
      </p:grpSp>
      <p:grpSp>
        <p:nvGrpSpPr>
          <p:cNvPr id="8" name="Group 7">
            <a:extLst>
              <a:ext uri="{FF2B5EF4-FFF2-40B4-BE49-F238E27FC236}">
                <a16:creationId xmlns:a16="http://schemas.microsoft.com/office/drawing/2014/main" id="{5EF75416-BCC4-6B7D-9DE1-8A4D5A4848C5}"/>
              </a:ext>
            </a:extLst>
          </p:cNvPr>
          <p:cNvGrpSpPr/>
          <p:nvPr/>
        </p:nvGrpSpPr>
        <p:grpSpPr>
          <a:xfrm>
            <a:off x="837169" y="4136752"/>
            <a:ext cx="5255222" cy="1901924"/>
            <a:chOff x="837169" y="4136752"/>
            <a:chExt cx="5255222" cy="1901924"/>
          </a:xfrm>
        </p:grpSpPr>
        <p:sp>
          <p:nvSpPr>
            <p:cNvPr id="37" name="Rectangle: Rounded Corners 36">
              <a:extLst>
                <a:ext uri="{FF2B5EF4-FFF2-40B4-BE49-F238E27FC236}">
                  <a16:creationId xmlns:a16="http://schemas.microsoft.com/office/drawing/2014/main" id="{3B3A53C3-DCBB-E59C-0A10-006EE4B90C79}"/>
                </a:ext>
              </a:extLst>
            </p:cNvPr>
            <p:cNvSpPr/>
            <p:nvPr/>
          </p:nvSpPr>
          <p:spPr>
            <a:xfrm>
              <a:off x="837169" y="4136752"/>
              <a:ext cx="4427279" cy="1901924"/>
            </a:xfrm>
            <a:prstGeom prst="roundRect">
              <a:avLst/>
            </a:prstGeom>
            <a:solidFill>
              <a:srgbClr val="6B12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endParaRPr lang="en-US" sz="2400">
                <a:cs typeface="Arial"/>
              </a:endParaRPr>
            </a:p>
            <a:p>
              <a:pPr algn="ctr"/>
              <a:endParaRPr lang="en-US" sz="2400">
                <a:cs typeface="Arial"/>
              </a:endParaRPr>
            </a:p>
            <a:p>
              <a:pPr algn="ctr"/>
              <a:r>
                <a:rPr lang="en-US" sz="2000">
                  <a:cs typeface="Arial"/>
                </a:rPr>
                <a:t>Bring-Up Plan</a:t>
              </a:r>
              <a:endParaRPr lang="en-US"/>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p:txBody>
        </p:sp>
        <p:sp>
          <p:nvSpPr>
            <p:cNvPr id="39" name="Rectangle: Rounded Corners 38">
              <a:extLst>
                <a:ext uri="{FF2B5EF4-FFF2-40B4-BE49-F238E27FC236}">
                  <a16:creationId xmlns:a16="http://schemas.microsoft.com/office/drawing/2014/main" id="{C5AEB879-CF9B-D736-7784-756D1F8C017A}"/>
                </a:ext>
              </a:extLst>
            </p:cNvPr>
            <p:cNvSpPr/>
            <p:nvPr/>
          </p:nvSpPr>
          <p:spPr>
            <a:xfrm>
              <a:off x="1137134" y="4683578"/>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Firmware Testing</a:t>
              </a:r>
              <a:endParaRPr lang="en-US"/>
            </a:p>
          </p:txBody>
        </p:sp>
        <p:sp>
          <p:nvSpPr>
            <p:cNvPr id="41" name="Rectangle: Rounded Corners 40">
              <a:extLst>
                <a:ext uri="{FF2B5EF4-FFF2-40B4-BE49-F238E27FC236}">
                  <a16:creationId xmlns:a16="http://schemas.microsoft.com/office/drawing/2014/main" id="{B00D7BBF-E348-5A68-2536-E62ABF13235C}"/>
                </a:ext>
              </a:extLst>
            </p:cNvPr>
            <p:cNvSpPr/>
            <p:nvPr/>
          </p:nvSpPr>
          <p:spPr>
            <a:xfrm>
              <a:off x="3376375" y="4680114"/>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dirty="0">
                  <a:cs typeface="Arial"/>
                </a:rPr>
                <a:t>Document Test Plan</a:t>
              </a:r>
              <a:endParaRPr lang="en-US" dirty="0"/>
            </a:p>
          </p:txBody>
        </p:sp>
        <p:sp>
          <p:nvSpPr>
            <p:cNvPr id="42" name="Arrow: Right 41">
              <a:extLst>
                <a:ext uri="{FF2B5EF4-FFF2-40B4-BE49-F238E27FC236}">
                  <a16:creationId xmlns:a16="http://schemas.microsoft.com/office/drawing/2014/main" id="{F0AC8CB9-6E45-E6CD-0D96-465BD360BCAB}"/>
                </a:ext>
              </a:extLst>
            </p:cNvPr>
            <p:cNvSpPr/>
            <p:nvPr/>
          </p:nvSpPr>
          <p:spPr>
            <a:xfrm rot="10800000">
              <a:off x="5467057" y="5034977"/>
              <a:ext cx="625334" cy="388014"/>
            </a:xfrm>
            <a:prstGeom prst="rightArrow">
              <a:avLst/>
            </a:prstGeom>
            <a:solidFill>
              <a:srgbClr val="C000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D0D627D2-A98C-2286-268A-A73D1A4CF2AE}"/>
              </a:ext>
            </a:extLst>
          </p:cNvPr>
          <p:cNvGrpSpPr/>
          <p:nvPr/>
        </p:nvGrpSpPr>
        <p:grpSpPr>
          <a:xfrm>
            <a:off x="6245638" y="3426954"/>
            <a:ext cx="4427279" cy="2608258"/>
            <a:chOff x="6245638" y="3426954"/>
            <a:chExt cx="4427279" cy="2608258"/>
          </a:xfrm>
        </p:grpSpPr>
        <p:sp>
          <p:nvSpPr>
            <p:cNvPr id="35" name="Rectangle: Rounded Corners 34">
              <a:extLst>
                <a:ext uri="{FF2B5EF4-FFF2-40B4-BE49-F238E27FC236}">
                  <a16:creationId xmlns:a16="http://schemas.microsoft.com/office/drawing/2014/main" id="{13CEC025-33F3-FB08-6D20-F2E134272F6D}"/>
                </a:ext>
              </a:extLst>
            </p:cNvPr>
            <p:cNvSpPr/>
            <p:nvPr/>
          </p:nvSpPr>
          <p:spPr>
            <a:xfrm>
              <a:off x="6245638" y="4133288"/>
              <a:ext cx="4427279" cy="1901924"/>
            </a:xfrm>
            <a:prstGeom prst="roundRect">
              <a:avLst/>
            </a:prstGeom>
            <a:solidFill>
              <a:srgbClr val="6B12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endParaRPr lang="en-US" sz="2400">
                <a:cs typeface="Arial"/>
              </a:endParaRPr>
            </a:p>
            <a:p>
              <a:pPr algn="ctr"/>
              <a:endParaRPr lang="en-US" sz="2400">
                <a:cs typeface="Arial"/>
              </a:endParaRPr>
            </a:p>
            <a:p>
              <a:pPr algn="ctr"/>
              <a:r>
                <a:rPr lang="en-US" sz="2000">
                  <a:cs typeface="Arial"/>
                </a:rPr>
                <a:t>Acceptance Testing</a:t>
              </a:r>
              <a:endParaRPr lang="en-US"/>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p:txBody>
        </p:sp>
        <p:sp>
          <p:nvSpPr>
            <p:cNvPr id="30" name="Rectangle: Rounded Corners 29">
              <a:extLst>
                <a:ext uri="{FF2B5EF4-FFF2-40B4-BE49-F238E27FC236}">
                  <a16:creationId xmlns:a16="http://schemas.microsoft.com/office/drawing/2014/main" id="{BDB062C2-7C48-CC7F-DC73-F4198F9BE0F8}"/>
                </a:ext>
              </a:extLst>
            </p:cNvPr>
            <p:cNvSpPr/>
            <p:nvPr/>
          </p:nvSpPr>
          <p:spPr>
            <a:xfrm>
              <a:off x="6651245" y="4681845"/>
              <a:ext cx="3733313"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MPW Precheck</a:t>
              </a:r>
              <a:endParaRPr lang="en-US"/>
            </a:p>
          </p:txBody>
        </p:sp>
        <p:sp>
          <p:nvSpPr>
            <p:cNvPr id="43" name="Arrow: Right 42">
              <a:extLst>
                <a:ext uri="{FF2B5EF4-FFF2-40B4-BE49-F238E27FC236}">
                  <a16:creationId xmlns:a16="http://schemas.microsoft.com/office/drawing/2014/main" id="{EDF0F3E2-9A21-B4EE-48E0-CBDD4896C695}"/>
                </a:ext>
              </a:extLst>
            </p:cNvPr>
            <p:cNvSpPr/>
            <p:nvPr/>
          </p:nvSpPr>
          <p:spPr>
            <a:xfrm rot="5400000">
              <a:off x="8237967" y="3510978"/>
              <a:ext cx="556062" cy="388014"/>
            </a:xfrm>
            <a:prstGeom prst="rightArrow">
              <a:avLst/>
            </a:prstGeom>
            <a:solidFill>
              <a:srgbClr val="C000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64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BDD8-50D1-B5E5-802D-3D7185468110}"/>
              </a:ext>
            </a:extLst>
          </p:cNvPr>
          <p:cNvSpPr>
            <a:spLocks noGrp="1"/>
          </p:cNvSpPr>
          <p:nvPr>
            <p:ph type="title"/>
          </p:nvPr>
        </p:nvSpPr>
        <p:spPr/>
        <p:txBody>
          <a:bodyPr/>
          <a:lstStyle/>
          <a:p>
            <a:r>
              <a:rPr lang="en-US"/>
              <a:t>Testing Thus Far – Adder, Standard Cell</a:t>
            </a:r>
          </a:p>
        </p:txBody>
      </p:sp>
      <p:sp>
        <p:nvSpPr>
          <p:cNvPr id="4" name="Text Placeholder 3">
            <a:extLst>
              <a:ext uri="{FF2B5EF4-FFF2-40B4-BE49-F238E27FC236}">
                <a16:creationId xmlns:a16="http://schemas.microsoft.com/office/drawing/2014/main" id="{6A36ED1F-48ED-178D-7A76-41F2D384DFA8}"/>
              </a:ext>
            </a:extLst>
          </p:cNvPr>
          <p:cNvSpPr>
            <a:spLocks noGrp="1"/>
          </p:cNvSpPr>
          <p:nvPr>
            <p:ph type="body" sz="quarter" idx="12"/>
          </p:nvPr>
        </p:nvSpPr>
        <p:spPr/>
        <p:txBody>
          <a:bodyPr/>
          <a:lstStyle/>
          <a:p>
            <a:r>
              <a:rPr lang="en-US">
                <a:cs typeface="Arial"/>
              </a:rPr>
              <a:t>pp. 59-60</a:t>
            </a:r>
            <a:endParaRPr lang="en-US"/>
          </a:p>
        </p:txBody>
      </p:sp>
      <p:grpSp>
        <p:nvGrpSpPr>
          <p:cNvPr id="9" name="Group 8">
            <a:extLst>
              <a:ext uri="{FF2B5EF4-FFF2-40B4-BE49-F238E27FC236}">
                <a16:creationId xmlns:a16="http://schemas.microsoft.com/office/drawing/2014/main" id="{E082179D-D976-22F5-9682-31B082621899}"/>
              </a:ext>
            </a:extLst>
          </p:cNvPr>
          <p:cNvGrpSpPr/>
          <p:nvPr/>
        </p:nvGrpSpPr>
        <p:grpSpPr>
          <a:xfrm>
            <a:off x="2137908" y="1542967"/>
            <a:ext cx="7910121" cy="2023140"/>
            <a:chOff x="416352" y="1505337"/>
            <a:chExt cx="7910121" cy="2023140"/>
          </a:xfrm>
        </p:grpSpPr>
        <p:pic>
          <p:nvPicPr>
            <p:cNvPr id="5" name="Picture 5" descr="Graphical user interface&#10;&#10;Description automatically generated">
              <a:extLst>
                <a:ext uri="{FF2B5EF4-FFF2-40B4-BE49-F238E27FC236}">
                  <a16:creationId xmlns:a16="http://schemas.microsoft.com/office/drawing/2014/main" id="{4D207935-CFCB-D184-80B7-395ED344C6EB}"/>
                </a:ext>
              </a:extLst>
            </p:cNvPr>
            <p:cNvPicPr>
              <a:picLocks noChangeAspect="1"/>
            </p:cNvPicPr>
            <p:nvPr/>
          </p:nvPicPr>
          <p:blipFill>
            <a:blip r:embed="rId3"/>
            <a:stretch>
              <a:fillRect/>
            </a:stretch>
          </p:blipFill>
          <p:spPr>
            <a:xfrm>
              <a:off x="416352" y="1505337"/>
              <a:ext cx="7910121" cy="1655398"/>
            </a:xfrm>
            <a:prstGeom prst="rect">
              <a:avLst/>
            </a:prstGeom>
          </p:spPr>
        </p:pic>
        <p:sp>
          <p:nvSpPr>
            <p:cNvPr id="7" name="TextBox 6">
              <a:extLst>
                <a:ext uri="{FF2B5EF4-FFF2-40B4-BE49-F238E27FC236}">
                  <a16:creationId xmlns:a16="http://schemas.microsoft.com/office/drawing/2014/main" id="{2F4804E8-F99C-1C6B-AE25-3E975F5DC87B}"/>
                </a:ext>
              </a:extLst>
            </p:cNvPr>
            <p:cNvSpPr txBox="1"/>
            <p:nvPr/>
          </p:nvSpPr>
          <p:spPr>
            <a:xfrm>
              <a:off x="3146502" y="3220700"/>
              <a:ext cx="24426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2">
                      <a:lumMod val="40000"/>
                      <a:lumOff val="60000"/>
                    </a:schemeClr>
                  </a:solidFill>
                  <a:latin typeface="Arial"/>
                  <a:cs typeface="Arial"/>
                </a:rPr>
                <a:t>Adder Waveform Results</a:t>
              </a:r>
            </a:p>
          </p:txBody>
        </p:sp>
      </p:grpSp>
      <p:grpSp>
        <p:nvGrpSpPr>
          <p:cNvPr id="10" name="Group 9">
            <a:extLst>
              <a:ext uri="{FF2B5EF4-FFF2-40B4-BE49-F238E27FC236}">
                <a16:creationId xmlns:a16="http://schemas.microsoft.com/office/drawing/2014/main" id="{A9AC6593-75CC-0DA4-CAEF-6700EA94C3CE}"/>
              </a:ext>
            </a:extLst>
          </p:cNvPr>
          <p:cNvGrpSpPr/>
          <p:nvPr/>
        </p:nvGrpSpPr>
        <p:grpSpPr>
          <a:xfrm>
            <a:off x="2382966" y="3786491"/>
            <a:ext cx="7416271" cy="2526578"/>
            <a:chOff x="416817" y="3739455"/>
            <a:chExt cx="7416271" cy="2526578"/>
          </a:xfrm>
        </p:grpSpPr>
        <p:pic>
          <p:nvPicPr>
            <p:cNvPr id="3" name="Picture 4">
              <a:extLst>
                <a:ext uri="{FF2B5EF4-FFF2-40B4-BE49-F238E27FC236}">
                  <a16:creationId xmlns:a16="http://schemas.microsoft.com/office/drawing/2014/main" id="{03222339-6284-C3B5-2D5B-1747F7FAE584}"/>
                </a:ext>
              </a:extLst>
            </p:cNvPr>
            <p:cNvPicPr>
              <a:picLocks noChangeAspect="1"/>
            </p:cNvPicPr>
            <p:nvPr/>
          </p:nvPicPr>
          <p:blipFill>
            <a:blip r:embed="rId4"/>
            <a:stretch>
              <a:fillRect/>
            </a:stretch>
          </p:blipFill>
          <p:spPr>
            <a:xfrm>
              <a:off x="416817" y="3739455"/>
              <a:ext cx="7416271" cy="2158943"/>
            </a:xfrm>
            <a:prstGeom prst="rect">
              <a:avLst/>
            </a:prstGeom>
          </p:spPr>
        </p:pic>
        <p:sp>
          <p:nvSpPr>
            <p:cNvPr id="8" name="TextBox 7">
              <a:extLst>
                <a:ext uri="{FF2B5EF4-FFF2-40B4-BE49-F238E27FC236}">
                  <a16:creationId xmlns:a16="http://schemas.microsoft.com/office/drawing/2014/main" id="{A9CAEB03-162C-491E-A9F6-55BFD139EA20}"/>
                </a:ext>
              </a:extLst>
            </p:cNvPr>
            <p:cNvSpPr txBox="1"/>
            <p:nvPr/>
          </p:nvSpPr>
          <p:spPr>
            <a:xfrm>
              <a:off x="2346873" y="5958256"/>
              <a:ext cx="356213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2">
                      <a:lumMod val="40000"/>
                      <a:lumOff val="60000"/>
                    </a:schemeClr>
                  </a:solidFill>
                  <a:latin typeface="Arial"/>
                  <a:cs typeface="Arial"/>
                </a:rPr>
                <a:t>2x1 Standard Cell MUX Waveform Results</a:t>
              </a:r>
            </a:p>
          </p:txBody>
        </p:sp>
      </p:grpSp>
      <p:sp>
        <p:nvSpPr>
          <p:cNvPr id="6" name="TextBox 5">
            <a:extLst>
              <a:ext uri="{FF2B5EF4-FFF2-40B4-BE49-F238E27FC236}">
                <a16:creationId xmlns:a16="http://schemas.microsoft.com/office/drawing/2014/main" id="{5D520160-9764-C8E3-90E5-F06C6A47FB26}"/>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Testing</a:t>
            </a:r>
          </a:p>
        </p:txBody>
      </p:sp>
    </p:spTree>
    <p:extLst>
      <p:ext uri="{BB962C8B-B14F-4D97-AF65-F5344CB8AC3E}">
        <p14:creationId xmlns:p14="http://schemas.microsoft.com/office/powerpoint/2010/main" val="14256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Introduction</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1786241"/>
          </a:xfrm>
          <a:prstGeom prst="rect">
            <a:avLst/>
          </a:prstGeom>
          <a:noFill/>
          <a:ln>
            <a:noFill/>
          </a:ln>
        </p:spPr>
        <p:txBody>
          <a:bodyPr spcFirstLastPara="1" wrap="square" lIns="121900" tIns="121900" rIns="121900" bIns="121900" anchor="t" anchorCtr="0">
            <a:noAutofit/>
          </a:bodyPr>
          <a:lstStyle/>
          <a:p>
            <a:r>
              <a:rPr lang="en" sz="2500">
                <a:solidFill>
                  <a:srgbClr val="999999"/>
                </a:solidFill>
                <a:latin typeface="Arial"/>
                <a:ea typeface="Arvo"/>
                <a:cs typeface="Arial"/>
              </a:rPr>
              <a:t>Overview</a:t>
            </a:r>
          </a:p>
          <a:p>
            <a:r>
              <a:rPr lang="en" sz="2500">
                <a:solidFill>
                  <a:srgbClr val="999999"/>
                </a:solidFill>
                <a:latin typeface="Arial"/>
                <a:ea typeface="Arvo"/>
                <a:cs typeface="Arial"/>
              </a:rPr>
              <a:t>Users</a:t>
            </a:r>
          </a:p>
          <a:p>
            <a:r>
              <a:rPr lang="en" sz="2500">
                <a:solidFill>
                  <a:srgbClr val="999999"/>
                </a:solidFill>
                <a:latin typeface="Arial"/>
                <a:ea typeface="Arvo"/>
                <a:cs typeface="Arial"/>
              </a:rPr>
              <a:t>Requirements</a:t>
            </a:r>
          </a:p>
          <a:p>
            <a:r>
              <a:rPr lang="en" sz="2500">
                <a:solidFill>
                  <a:srgbClr val="999999"/>
                </a:solidFill>
                <a:latin typeface="Arial"/>
                <a:ea typeface="Arvo"/>
                <a:cs typeface="Arial"/>
              </a:rPr>
              <a:t>Constraints</a:t>
            </a:r>
          </a:p>
          <a:p>
            <a:r>
              <a:rPr lang="en" sz="2500">
                <a:solidFill>
                  <a:srgbClr val="999999"/>
                </a:solidFill>
                <a:latin typeface="Arial"/>
                <a:ea typeface="Arvo"/>
                <a:cs typeface="Arial"/>
              </a:rPr>
              <a:t>Market Survey</a:t>
            </a: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lang="en-US" sz="2533">
              <a:solidFill>
                <a:srgbClr val="D9D9D9"/>
              </a:solidFill>
              <a:latin typeface="Arvo"/>
              <a:ea typeface="Arvo"/>
              <a:cs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1D3CEB7F-C3B7-EC4B-4ABD-B0651066FEFE}"/>
              </a:ext>
            </a:extLst>
          </p:cNvPr>
          <p:cNvSpPr txBox="1"/>
          <p:nvPr/>
        </p:nvSpPr>
        <p:spPr>
          <a:xfrm>
            <a:off x="2080176" y="3771809"/>
            <a:ext cx="2037737" cy="477054"/>
          </a:xfrm>
          <a:prstGeom prst="rect">
            <a:avLst/>
          </a:prstGeom>
          <a:noFill/>
        </p:spPr>
        <p:txBody>
          <a:bodyPr wrap="none" rtlCol="0">
            <a:spAutoFit/>
          </a:bodyPr>
          <a:lstStyle/>
          <a:p>
            <a:pPr algn="ctr"/>
            <a:r>
              <a:rPr lang="en-US" sz="2500">
                <a:solidFill>
                  <a:schemeClr val="tx2">
                    <a:lumMod val="75000"/>
                  </a:schemeClr>
                </a:solidFill>
                <a:latin typeface="Arial"/>
                <a:cs typeface="Arial"/>
              </a:rPr>
              <a:t>Gregory Ling</a:t>
            </a:r>
          </a:p>
        </p:txBody>
      </p:sp>
    </p:spTree>
    <p:extLst>
      <p:ext uri="{BB962C8B-B14F-4D97-AF65-F5344CB8AC3E}">
        <p14:creationId xmlns:p14="http://schemas.microsoft.com/office/powerpoint/2010/main" val="2107995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BDD8-50D1-B5E5-802D-3D7185468110}"/>
              </a:ext>
            </a:extLst>
          </p:cNvPr>
          <p:cNvSpPr>
            <a:spLocks noGrp="1"/>
          </p:cNvSpPr>
          <p:nvPr>
            <p:ph type="title"/>
          </p:nvPr>
        </p:nvSpPr>
        <p:spPr/>
        <p:txBody>
          <a:bodyPr/>
          <a:lstStyle/>
          <a:p>
            <a:r>
              <a:rPr lang="en-US"/>
              <a:t>Testing Thus Far – Backdoor SPI, Shift Out Register</a:t>
            </a:r>
          </a:p>
        </p:txBody>
      </p:sp>
      <p:sp>
        <p:nvSpPr>
          <p:cNvPr id="4" name="Text Placeholder 3">
            <a:extLst>
              <a:ext uri="{FF2B5EF4-FFF2-40B4-BE49-F238E27FC236}">
                <a16:creationId xmlns:a16="http://schemas.microsoft.com/office/drawing/2014/main" id="{6A36ED1F-48ED-178D-7A76-41F2D384DFA8}"/>
              </a:ext>
            </a:extLst>
          </p:cNvPr>
          <p:cNvSpPr>
            <a:spLocks noGrp="1"/>
          </p:cNvSpPr>
          <p:nvPr>
            <p:ph type="body" sz="quarter" idx="12"/>
          </p:nvPr>
        </p:nvSpPr>
        <p:spPr/>
        <p:txBody>
          <a:bodyPr/>
          <a:lstStyle/>
          <a:p>
            <a:pPr>
              <a:lnSpc>
                <a:spcPct val="114999"/>
              </a:lnSpc>
            </a:pPr>
            <a:r>
              <a:rPr lang="en-US">
                <a:cs typeface="Arial"/>
              </a:rPr>
              <a:t>pp. 55-59</a:t>
            </a:r>
          </a:p>
        </p:txBody>
      </p:sp>
      <p:grpSp>
        <p:nvGrpSpPr>
          <p:cNvPr id="9" name="Group 8">
            <a:extLst>
              <a:ext uri="{FF2B5EF4-FFF2-40B4-BE49-F238E27FC236}">
                <a16:creationId xmlns:a16="http://schemas.microsoft.com/office/drawing/2014/main" id="{2D7F0ACF-7F1D-2870-D83B-769BC447E5BF}"/>
              </a:ext>
            </a:extLst>
          </p:cNvPr>
          <p:cNvGrpSpPr/>
          <p:nvPr/>
        </p:nvGrpSpPr>
        <p:grpSpPr>
          <a:xfrm>
            <a:off x="500008" y="2434975"/>
            <a:ext cx="4514902" cy="2617501"/>
            <a:chOff x="500008" y="2434975"/>
            <a:chExt cx="4514902" cy="2617501"/>
          </a:xfrm>
        </p:grpSpPr>
        <p:pic>
          <p:nvPicPr>
            <p:cNvPr id="6" name="Picture 6" descr="Text&#10;&#10;Description automatically generated">
              <a:extLst>
                <a:ext uri="{FF2B5EF4-FFF2-40B4-BE49-F238E27FC236}">
                  <a16:creationId xmlns:a16="http://schemas.microsoft.com/office/drawing/2014/main" id="{33FEDDEA-CB8C-6303-8249-A89C473D2CB9}"/>
                </a:ext>
              </a:extLst>
            </p:cNvPr>
            <p:cNvPicPr>
              <a:picLocks noChangeAspect="1"/>
            </p:cNvPicPr>
            <p:nvPr/>
          </p:nvPicPr>
          <p:blipFill>
            <a:blip r:embed="rId3"/>
            <a:stretch>
              <a:fillRect/>
            </a:stretch>
          </p:blipFill>
          <p:spPr>
            <a:xfrm>
              <a:off x="500008" y="2434975"/>
              <a:ext cx="4514902" cy="2194314"/>
            </a:xfrm>
            <a:prstGeom prst="rect">
              <a:avLst/>
            </a:prstGeom>
          </p:spPr>
        </p:pic>
        <p:sp>
          <p:nvSpPr>
            <p:cNvPr id="3" name="TextBox 1">
              <a:extLst>
                <a:ext uri="{FF2B5EF4-FFF2-40B4-BE49-F238E27FC236}">
                  <a16:creationId xmlns:a16="http://schemas.microsoft.com/office/drawing/2014/main" id="{4C3F50AE-79BE-27EF-53F1-5AD1E406B23E}"/>
                </a:ext>
              </a:extLst>
            </p:cNvPr>
            <p:cNvSpPr txBox="1"/>
            <p:nvPr/>
          </p:nvSpPr>
          <p:spPr>
            <a:xfrm>
              <a:off x="1048651" y="4744699"/>
              <a:ext cx="341162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2">
                      <a:lumMod val="40000"/>
                      <a:lumOff val="60000"/>
                    </a:schemeClr>
                  </a:solidFill>
                  <a:latin typeface="Arial"/>
                  <a:cs typeface="Arial"/>
                </a:rPr>
                <a:t>Shift Out Register Testbench Verification</a:t>
              </a:r>
            </a:p>
          </p:txBody>
        </p:sp>
      </p:grpSp>
      <p:grpSp>
        <p:nvGrpSpPr>
          <p:cNvPr id="10" name="Group 9">
            <a:extLst>
              <a:ext uri="{FF2B5EF4-FFF2-40B4-BE49-F238E27FC236}">
                <a16:creationId xmlns:a16="http://schemas.microsoft.com/office/drawing/2014/main" id="{7FA2D815-8819-BB8E-5093-26FF4607C5FD}"/>
              </a:ext>
            </a:extLst>
          </p:cNvPr>
          <p:cNvGrpSpPr/>
          <p:nvPr/>
        </p:nvGrpSpPr>
        <p:grpSpPr>
          <a:xfrm>
            <a:off x="5288378" y="2439354"/>
            <a:ext cx="6660257" cy="2613122"/>
            <a:chOff x="5288378" y="2439354"/>
            <a:chExt cx="6660257" cy="2613122"/>
          </a:xfrm>
        </p:grpSpPr>
        <p:pic>
          <p:nvPicPr>
            <p:cNvPr id="7" name="Picture 7" descr="A picture containing graphical user interface&#10;&#10;Description automatically generated">
              <a:extLst>
                <a:ext uri="{FF2B5EF4-FFF2-40B4-BE49-F238E27FC236}">
                  <a16:creationId xmlns:a16="http://schemas.microsoft.com/office/drawing/2014/main" id="{59375950-9375-FAE8-F8B8-36CD2546AA9D}"/>
                </a:ext>
              </a:extLst>
            </p:cNvPr>
            <p:cNvPicPr>
              <a:picLocks noChangeAspect="1"/>
            </p:cNvPicPr>
            <p:nvPr/>
          </p:nvPicPr>
          <p:blipFill>
            <a:blip r:embed="rId4"/>
            <a:stretch>
              <a:fillRect/>
            </a:stretch>
          </p:blipFill>
          <p:spPr>
            <a:xfrm>
              <a:off x="5288378" y="2439354"/>
              <a:ext cx="6660257" cy="2186956"/>
            </a:xfrm>
            <a:prstGeom prst="rect">
              <a:avLst/>
            </a:prstGeom>
          </p:spPr>
        </p:pic>
        <p:sp>
          <p:nvSpPr>
            <p:cNvPr id="8" name="TextBox 1">
              <a:extLst>
                <a:ext uri="{FF2B5EF4-FFF2-40B4-BE49-F238E27FC236}">
                  <a16:creationId xmlns:a16="http://schemas.microsoft.com/office/drawing/2014/main" id="{00364EF9-ADF8-8291-B84C-7347D9006237}"/>
                </a:ext>
              </a:extLst>
            </p:cNvPr>
            <p:cNvSpPr txBox="1"/>
            <p:nvPr/>
          </p:nvSpPr>
          <p:spPr>
            <a:xfrm>
              <a:off x="7069392" y="4744699"/>
              <a:ext cx="309176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2">
                      <a:lumMod val="40000"/>
                      <a:lumOff val="60000"/>
                    </a:schemeClr>
                  </a:solidFill>
                  <a:latin typeface="Arial"/>
                  <a:cs typeface="Arial"/>
                </a:rPr>
                <a:t>Shift Out Register Waveform Results</a:t>
              </a:r>
            </a:p>
          </p:txBody>
        </p:sp>
      </p:grpSp>
      <p:sp>
        <p:nvSpPr>
          <p:cNvPr id="5" name="TextBox 4">
            <a:extLst>
              <a:ext uri="{FF2B5EF4-FFF2-40B4-BE49-F238E27FC236}">
                <a16:creationId xmlns:a16="http://schemas.microsoft.com/office/drawing/2014/main" id="{2B5AC220-DAA7-1B9F-FE29-F301299BFF7A}"/>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Testing</a:t>
            </a:r>
          </a:p>
        </p:txBody>
      </p:sp>
    </p:spTree>
    <p:extLst>
      <p:ext uri="{BB962C8B-B14F-4D97-AF65-F5344CB8AC3E}">
        <p14:creationId xmlns:p14="http://schemas.microsoft.com/office/powerpoint/2010/main" val="14787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Future Implementation</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1786241"/>
          </a:xfrm>
          <a:prstGeom prst="rect">
            <a:avLst/>
          </a:prstGeom>
          <a:noFill/>
          <a:ln>
            <a:noFill/>
          </a:ln>
        </p:spPr>
        <p:txBody>
          <a:bodyPr spcFirstLastPara="1" wrap="square" lIns="121900" tIns="121900" rIns="121900" bIns="121900" anchor="t" anchorCtr="0">
            <a:noAutofit/>
          </a:bodyPr>
          <a:lstStyle/>
          <a:p>
            <a:r>
              <a:rPr lang="en" sz="2500">
                <a:solidFill>
                  <a:srgbClr val="999999"/>
                </a:solidFill>
                <a:ea typeface="Arvo"/>
                <a:cs typeface="Arial"/>
              </a:rPr>
              <a:t>Milestones</a:t>
            </a:r>
          </a:p>
          <a:p>
            <a:r>
              <a:rPr lang="en" sz="2500">
                <a:solidFill>
                  <a:srgbClr val="999999"/>
                </a:solidFill>
                <a:latin typeface="Arial"/>
                <a:ea typeface="Arvo"/>
                <a:cs typeface="Arial"/>
              </a:rPr>
              <a:t>Schedule</a:t>
            </a:r>
          </a:p>
          <a:p>
            <a:r>
              <a:rPr lang="en" sz="2500">
                <a:solidFill>
                  <a:srgbClr val="999999"/>
                </a:solidFill>
                <a:latin typeface="Arial"/>
                <a:ea typeface="Arvo"/>
                <a:cs typeface="Arial"/>
              </a:rPr>
              <a:t>Plan for the Future</a:t>
            </a: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sz="2533">
              <a:solidFill>
                <a:srgbClr val="D9D9D9"/>
              </a:solidFill>
              <a:latin typeface="Arvo"/>
              <a:ea typeface="Arvo"/>
              <a:cs typeface="Arvo"/>
              <a:sym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B3E1E0D7-6859-5858-267B-A555A1B830D8}"/>
              </a:ext>
            </a:extLst>
          </p:cNvPr>
          <p:cNvSpPr txBox="1"/>
          <p:nvPr/>
        </p:nvSpPr>
        <p:spPr>
          <a:xfrm>
            <a:off x="1939113" y="4192727"/>
            <a:ext cx="2319867" cy="477054"/>
          </a:xfrm>
          <a:prstGeom prst="rect">
            <a:avLst/>
          </a:prstGeom>
          <a:noFill/>
        </p:spPr>
        <p:txBody>
          <a:bodyPr wrap="none" rtlCol="0">
            <a:spAutoFit/>
          </a:bodyPr>
          <a:lstStyle/>
          <a:p>
            <a:pPr algn="ctr"/>
            <a:r>
              <a:rPr lang="en-US" sz="2500">
                <a:solidFill>
                  <a:schemeClr val="tx2">
                    <a:lumMod val="75000"/>
                  </a:schemeClr>
                </a:solidFill>
                <a:latin typeface="Arial"/>
                <a:cs typeface="Arial"/>
              </a:rPr>
              <a:t>Cade Breeding</a:t>
            </a:r>
          </a:p>
        </p:txBody>
      </p:sp>
    </p:spTree>
    <p:extLst>
      <p:ext uri="{BB962C8B-B14F-4D97-AF65-F5344CB8AC3E}">
        <p14:creationId xmlns:p14="http://schemas.microsoft.com/office/powerpoint/2010/main" val="118412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D64C-C549-1644-7CB9-C2364F028B63}"/>
              </a:ext>
            </a:extLst>
          </p:cNvPr>
          <p:cNvSpPr>
            <a:spLocks noGrp="1"/>
          </p:cNvSpPr>
          <p:nvPr>
            <p:ph type="title"/>
          </p:nvPr>
        </p:nvSpPr>
        <p:spPr/>
        <p:txBody>
          <a:bodyPr/>
          <a:lstStyle/>
          <a:p>
            <a:r>
              <a:rPr lang="en-US"/>
              <a:t>Milestones and Schedule</a:t>
            </a:r>
          </a:p>
        </p:txBody>
      </p:sp>
      <p:sp>
        <p:nvSpPr>
          <p:cNvPr id="4" name="Text Placeholder 3">
            <a:extLst>
              <a:ext uri="{FF2B5EF4-FFF2-40B4-BE49-F238E27FC236}">
                <a16:creationId xmlns:a16="http://schemas.microsoft.com/office/drawing/2014/main" id="{9D387418-E2CD-1E52-E783-839B9C7DF46C}"/>
              </a:ext>
            </a:extLst>
          </p:cNvPr>
          <p:cNvSpPr>
            <a:spLocks noGrp="1"/>
          </p:cNvSpPr>
          <p:nvPr>
            <p:ph type="body" sz="quarter" idx="12"/>
          </p:nvPr>
        </p:nvSpPr>
        <p:spPr/>
        <p:txBody>
          <a:bodyPr/>
          <a:lstStyle/>
          <a:p>
            <a:pPr>
              <a:lnSpc>
                <a:spcPct val="114999"/>
              </a:lnSpc>
            </a:pPr>
            <a:r>
              <a:rPr lang="en-US">
                <a:cs typeface="Arial"/>
              </a:rPr>
              <a:t>p. 21 </a:t>
            </a:r>
            <a:endParaRPr lang="en-US"/>
          </a:p>
        </p:txBody>
      </p:sp>
      <p:sp>
        <p:nvSpPr>
          <p:cNvPr id="8" name="Snip Diagonal Corner Rectangle 7">
            <a:extLst>
              <a:ext uri="{FF2B5EF4-FFF2-40B4-BE49-F238E27FC236}">
                <a16:creationId xmlns:a16="http://schemas.microsoft.com/office/drawing/2014/main" id="{3B945587-0072-CE74-CF0F-344D9AED8549}"/>
              </a:ext>
            </a:extLst>
          </p:cNvPr>
          <p:cNvSpPr/>
          <p:nvPr/>
        </p:nvSpPr>
        <p:spPr>
          <a:xfrm>
            <a:off x="9052560" y="-376517"/>
            <a:ext cx="3506992" cy="956314"/>
          </a:xfrm>
          <a:prstGeom prst="snip2DiagRect">
            <a:avLst/>
          </a:prstGeom>
          <a:solidFill>
            <a:srgbClr val="6B12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D243BA-9ED6-9928-3562-949D83D6362D}"/>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Future</a:t>
            </a:r>
            <a:r>
              <a:rPr lang="en-US"/>
              <a:t> </a:t>
            </a:r>
            <a:r>
              <a:rPr lang="en-US">
                <a:solidFill>
                  <a:schemeClr val="lt1"/>
                </a:solidFill>
              </a:rPr>
              <a:t>Implementation</a:t>
            </a:r>
          </a:p>
        </p:txBody>
      </p:sp>
      <p:pic>
        <p:nvPicPr>
          <p:cNvPr id="10" name="Picture 10" descr="Table&#10;&#10;Description automatically generated">
            <a:extLst>
              <a:ext uri="{FF2B5EF4-FFF2-40B4-BE49-F238E27FC236}">
                <a16:creationId xmlns:a16="http://schemas.microsoft.com/office/drawing/2014/main" id="{17F5E131-FB2A-DB70-6A96-146E6A4C2EDE}"/>
              </a:ext>
            </a:extLst>
          </p:cNvPr>
          <p:cNvPicPr>
            <a:picLocks noChangeAspect="1"/>
          </p:cNvPicPr>
          <p:nvPr/>
        </p:nvPicPr>
        <p:blipFill>
          <a:blip r:embed="rId3"/>
          <a:stretch>
            <a:fillRect/>
          </a:stretch>
        </p:blipFill>
        <p:spPr>
          <a:xfrm>
            <a:off x="177800" y="2027972"/>
            <a:ext cx="11836399" cy="3513255"/>
          </a:xfrm>
          <a:prstGeom prst="rect">
            <a:avLst/>
          </a:prstGeom>
        </p:spPr>
      </p:pic>
    </p:spTree>
    <p:extLst>
      <p:ext uri="{BB962C8B-B14F-4D97-AF65-F5344CB8AC3E}">
        <p14:creationId xmlns:p14="http://schemas.microsoft.com/office/powerpoint/2010/main" val="128874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872F-2318-F561-5713-EA20A5AD0ACA}"/>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74D3D282-7F09-20D0-BA2C-573D4A5CD982}"/>
              </a:ext>
            </a:extLst>
          </p:cNvPr>
          <p:cNvSpPr>
            <a:spLocks noGrp="1"/>
          </p:cNvSpPr>
          <p:nvPr>
            <p:ph type="body" sz="quarter" idx="11"/>
          </p:nvPr>
        </p:nvSpPr>
        <p:spPr/>
        <p:txBody>
          <a:bodyPr/>
          <a:lstStyle/>
          <a:p>
            <a:pPr marL="342900" indent="-342900">
              <a:buChar char="•"/>
            </a:pPr>
            <a:r>
              <a:rPr lang="en-US"/>
              <a:t>RTL Simulation</a:t>
            </a:r>
          </a:p>
          <a:p>
            <a:pPr marL="342900" indent="-342900">
              <a:buChar char="•"/>
            </a:pPr>
            <a:r>
              <a:rPr lang="en-US"/>
              <a:t>Integration of Modules</a:t>
            </a:r>
          </a:p>
          <a:p>
            <a:pPr marL="723265" lvl="1" indent="-342900">
              <a:buChar char="•"/>
            </a:pPr>
            <a:r>
              <a:rPr lang="en-US"/>
              <a:t>RTL Simulation </a:t>
            </a:r>
          </a:p>
          <a:p>
            <a:pPr marL="723265" lvl="1" indent="-342900">
              <a:buChar char="•"/>
            </a:pPr>
            <a:r>
              <a:rPr lang="en-US"/>
              <a:t>Gate Level Simulation</a:t>
            </a:r>
          </a:p>
          <a:p>
            <a:pPr marL="342900" indent="-342900">
              <a:buChar char="•"/>
            </a:pPr>
            <a:r>
              <a:rPr lang="en-US"/>
              <a:t>Verification</a:t>
            </a:r>
          </a:p>
          <a:p>
            <a:pPr marL="342900" indent="-342900">
              <a:buChar char="•"/>
            </a:pPr>
            <a:r>
              <a:rPr lang="en-US"/>
              <a:t>Submission</a:t>
            </a:r>
          </a:p>
          <a:p>
            <a:pPr marL="342900" indent="-342900">
              <a:buChar char="•"/>
            </a:pPr>
            <a:r>
              <a:rPr lang="en-US"/>
              <a:t>Bring Up Plan</a:t>
            </a:r>
          </a:p>
          <a:p>
            <a:pPr marL="457200" lvl="1" indent="-342900">
              <a:buChar char="•"/>
            </a:pPr>
            <a:endParaRPr lang="en-US"/>
          </a:p>
          <a:p>
            <a:pPr lvl="1" indent="0">
              <a:buNone/>
            </a:pPr>
            <a:endParaRPr lang="en-US"/>
          </a:p>
        </p:txBody>
      </p:sp>
      <p:sp>
        <p:nvSpPr>
          <p:cNvPr id="4" name="Text Placeholder 3">
            <a:extLst>
              <a:ext uri="{FF2B5EF4-FFF2-40B4-BE49-F238E27FC236}">
                <a16:creationId xmlns:a16="http://schemas.microsoft.com/office/drawing/2014/main" id="{85F28F43-DCB8-A37F-7E50-BC6ABE31234B}"/>
              </a:ext>
            </a:extLst>
          </p:cNvPr>
          <p:cNvSpPr>
            <a:spLocks noGrp="1"/>
          </p:cNvSpPr>
          <p:nvPr>
            <p:ph type="body" sz="quarter" idx="12"/>
          </p:nvPr>
        </p:nvSpPr>
        <p:spPr/>
        <p:txBody>
          <a:bodyPr/>
          <a:lstStyle/>
          <a:p>
            <a:r>
              <a:rPr lang="en-US">
                <a:cs typeface="Arial"/>
              </a:rPr>
              <a:t>p. 21</a:t>
            </a:r>
            <a:endParaRPr lang="en-US"/>
          </a:p>
        </p:txBody>
      </p:sp>
      <p:sp>
        <p:nvSpPr>
          <p:cNvPr id="5" name="TextBox 4">
            <a:extLst>
              <a:ext uri="{FF2B5EF4-FFF2-40B4-BE49-F238E27FC236}">
                <a16:creationId xmlns:a16="http://schemas.microsoft.com/office/drawing/2014/main" id="{9AC68637-8F1B-591E-A06F-128567D9F548}"/>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Future</a:t>
            </a:r>
            <a:r>
              <a:rPr lang="en-US"/>
              <a:t> </a:t>
            </a:r>
            <a:r>
              <a:rPr lang="en-US">
                <a:solidFill>
                  <a:schemeClr val="lt1"/>
                </a:solidFill>
              </a:rPr>
              <a:t>Implementation</a:t>
            </a:r>
          </a:p>
        </p:txBody>
      </p:sp>
      <p:pic>
        <p:nvPicPr>
          <p:cNvPr id="9" name="Picture 9" descr="Text&#10;&#10;Description automatically generated">
            <a:extLst>
              <a:ext uri="{FF2B5EF4-FFF2-40B4-BE49-F238E27FC236}">
                <a16:creationId xmlns:a16="http://schemas.microsoft.com/office/drawing/2014/main" id="{76F88FA0-C37D-8BF8-9F48-72B019AB034A}"/>
              </a:ext>
            </a:extLst>
          </p:cNvPr>
          <p:cNvPicPr>
            <a:picLocks noChangeAspect="1"/>
          </p:cNvPicPr>
          <p:nvPr/>
        </p:nvPicPr>
        <p:blipFill>
          <a:blip r:embed="rId3"/>
          <a:stretch>
            <a:fillRect/>
          </a:stretch>
        </p:blipFill>
        <p:spPr>
          <a:xfrm>
            <a:off x="4292600" y="840893"/>
            <a:ext cx="7814733" cy="5421745"/>
          </a:xfrm>
          <a:prstGeom prst="rect">
            <a:avLst/>
          </a:prstGeom>
        </p:spPr>
      </p:pic>
    </p:spTree>
    <p:extLst>
      <p:ext uri="{BB962C8B-B14F-4D97-AF65-F5344CB8AC3E}">
        <p14:creationId xmlns:p14="http://schemas.microsoft.com/office/powerpoint/2010/main" val="1863054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Conclusion</a:t>
            </a:r>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1786241"/>
          </a:xfrm>
          <a:prstGeom prst="rect">
            <a:avLst/>
          </a:prstGeom>
          <a:noFill/>
          <a:ln>
            <a:noFill/>
          </a:ln>
        </p:spPr>
        <p:txBody>
          <a:bodyPr spcFirstLastPara="1" wrap="square" lIns="121900" tIns="121900" rIns="121900" bIns="121900" anchor="t" anchorCtr="0">
            <a:noAutofit/>
          </a:bodyPr>
          <a:lstStyle/>
          <a:p>
            <a:r>
              <a:rPr lang="en" sz="2500">
                <a:solidFill>
                  <a:srgbClr val="999999"/>
                </a:solidFill>
                <a:cs typeface="Arial"/>
              </a:rPr>
              <a:t>Current Status</a:t>
            </a:r>
            <a:endParaRPr lang="en-US"/>
          </a:p>
          <a:p>
            <a:r>
              <a:rPr lang="en" sz="2500">
                <a:solidFill>
                  <a:srgbClr val="999999"/>
                </a:solidFill>
                <a:latin typeface="Arial"/>
                <a:ea typeface="Arvo"/>
                <a:cs typeface="Arial"/>
              </a:rPr>
              <a:t>Contributions</a:t>
            </a: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lang="en-US" sz="2533">
              <a:solidFill>
                <a:srgbClr val="D9D9D9"/>
              </a:solidFill>
              <a:latin typeface="Arvo"/>
              <a:ea typeface="Arvo"/>
              <a:cs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D4FE94AA-1E5E-C9C1-6D3B-47D946A29F3E}"/>
              </a:ext>
            </a:extLst>
          </p:cNvPr>
          <p:cNvSpPr txBox="1"/>
          <p:nvPr/>
        </p:nvSpPr>
        <p:spPr>
          <a:xfrm>
            <a:off x="1939113" y="3771809"/>
            <a:ext cx="2319867" cy="477054"/>
          </a:xfrm>
          <a:prstGeom prst="rect">
            <a:avLst/>
          </a:prstGeom>
          <a:noFill/>
        </p:spPr>
        <p:txBody>
          <a:bodyPr wrap="none" rtlCol="0">
            <a:spAutoFit/>
          </a:bodyPr>
          <a:lstStyle/>
          <a:p>
            <a:pPr algn="ctr"/>
            <a:r>
              <a:rPr lang="en-US" sz="2500">
                <a:solidFill>
                  <a:schemeClr val="tx2">
                    <a:lumMod val="75000"/>
                  </a:schemeClr>
                </a:solidFill>
                <a:latin typeface="Arial"/>
                <a:cs typeface="Arial"/>
              </a:rPr>
              <a:t>Cade Breeding</a:t>
            </a:r>
          </a:p>
        </p:txBody>
      </p:sp>
    </p:spTree>
    <p:extLst>
      <p:ext uri="{BB962C8B-B14F-4D97-AF65-F5344CB8AC3E}">
        <p14:creationId xmlns:p14="http://schemas.microsoft.com/office/powerpoint/2010/main" val="477529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8512-DDF7-9E9A-9475-2F92FA7CCFFE}"/>
              </a:ext>
            </a:extLst>
          </p:cNvPr>
          <p:cNvSpPr>
            <a:spLocks noGrp="1"/>
          </p:cNvSpPr>
          <p:nvPr>
            <p:ph type="title"/>
          </p:nvPr>
        </p:nvSpPr>
        <p:spPr/>
        <p:txBody>
          <a:bodyPr/>
          <a:lstStyle/>
          <a:p>
            <a:r>
              <a:rPr lang="en-US"/>
              <a:t>Current Status</a:t>
            </a:r>
          </a:p>
        </p:txBody>
      </p:sp>
      <p:sp>
        <p:nvSpPr>
          <p:cNvPr id="4" name="Text Placeholder 3">
            <a:extLst>
              <a:ext uri="{FF2B5EF4-FFF2-40B4-BE49-F238E27FC236}">
                <a16:creationId xmlns:a16="http://schemas.microsoft.com/office/drawing/2014/main" id="{6EDEB087-5001-EBC9-FA1B-4550B755C4D9}"/>
              </a:ext>
            </a:extLst>
          </p:cNvPr>
          <p:cNvSpPr>
            <a:spLocks noGrp="1"/>
          </p:cNvSpPr>
          <p:nvPr>
            <p:ph type="body" sz="quarter" idx="12"/>
          </p:nvPr>
        </p:nvSpPr>
        <p:spPr/>
        <p:txBody>
          <a:bodyPr/>
          <a:lstStyle/>
          <a:p>
            <a:r>
              <a:rPr lang="en-US"/>
              <a:t>p. 43</a:t>
            </a:r>
          </a:p>
        </p:txBody>
      </p:sp>
      <p:sp>
        <p:nvSpPr>
          <p:cNvPr id="24" name="Rectangle: Rounded Corners 23">
            <a:extLst>
              <a:ext uri="{FF2B5EF4-FFF2-40B4-BE49-F238E27FC236}">
                <a16:creationId xmlns:a16="http://schemas.microsoft.com/office/drawing/2014/main" id="{019ACC27-2503-E896-B7C0-B4437E38B8A0}"/>
              </a:ext>
            </a:extLst>
          </p:cNvPr>
          <p:cNvSpPr/>
          <p:nvPr/>
        </p:nvSpPr>
        <p:spPr>
          <a:xfrm>
            <a:off x="8264745" y="3934462"/>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VRNI (DSP)</a:t>
            </a:r>
          </a:p>
          <a:p>
            <a:pPr algn="ctr"/>
            <a:r>
              <a:rPr lang="en-US" sz="2400">
                <a:cs typeface="Arial"/>
              </a:rPr>
              <a:t>Will Galles</a:t>
            </a:r>
          </a:p>
          <a:p>
            <a:pPr algn="ctr"/>
            <a:endParaRPr lang="en-US" sz="2400">
              <a:cs typeface="Arial"/>
            </a:endParaRPr>
          </a:p>
          <a:p>
            <a:pPr algn="ctr"/>
            <a:r>
              <a:rPr lang="en-US" sz="2400" b="1">
                <a:cs typeface="Arial"/>
              </a:rPr>
              <a:t>Verilog Starting</a:t>
            </a:r>
          </a:p>
        </p:txBody>
      </p:sp>
      <p:sp>
        <p:nvSpPr>
          <p:cNvPr id="6" name="Rectangle: Rounded Corners 23">
            <a:extLst>
              <a:ext uri="{FF2B5EF4-FFF2-40B4-BE49-F238E27FC236}">
                <a16:creationId xmlns:a16="http://schemas.microsoft.com/office/drawing/2014/main" id="{7817A926-ABA0-1E30-D4E2-6F9B8EC7480D}"/>
              </a:ext>
            </a:extLst>
          </p:cNvPr>
          <p:cNvSpPr/>
          <p:nvPr/>
        </p:nvSpPr>
        <p:spPr>
          <a:xfrm>
            <a:off x="8264746" y="1417100"/>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Backdoor SPI</a:t>
            </a:r>
          </a:p>
          <a:p>
            <a:pPr algn="ctr"/>
            <a:r>
              <a:rPr lang="en-US" sz="2400">
                <a:cs typeface="Arial"/>
              </a:rPr>
              <a:t>Jake Hafele</a:t>
            </a:r>
          </a:p>
          <a:p>
            <a:pPr algn="ctr"/>
            <a:endParaRPr lang="en-US" sz="2400">
              <a:cs typeface="Arial"/>
            </a:endParaRPr>
          </a:p>
          <a:p>
            <a:pPr algn="ctr"/>
            <a:r>
              <a:rPr lang="en-US" sz="2400" b="1">
                <a:cs typeface="Arial"/>
              </a:rPr>
              <a:t>In Testing</a:t>
            </a:r>
          </a:p>
        </p:txBody>
      </p:sp>
      <p:sp>
        <p:nvSpPr>
          <p:cNvPr id="7" name="Rectangle: Rounded Corners 23">
            <a:extLst>
              <a:ext uri="{FF2B5EF4-FFF2-40B4-BE49-F238E27FC236}">
                <a16:creationId xmlns:a16="http://schemas.microsoft.com/office/drawing/2014/main" id="{59AE870D-98A2-13E8-B30B-312D7064DDF0}"/>
              </a:ext>
            </a:extLst>
          </p:cNvPr>
          <p:cNvSpPr/>
          <p:nvPr/>
        </p:nvSpPr>
        <p:spPr>
          <a:xfrm>
            <a:off x="4469226" y="1417100"/>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Clock Gating</a:t>
            </a:r>
          </a:p>
          <a:p>
            <a:pPr algn="ctr"/>
            <a:r>
              <a:rPr lang="en-US" sz="2400">
                <a:cs typeface="Arial"/>
              </a:rPr>
              <a:t>Cade Breeding</a:t>
            </a:r>
          </a:p>
          <a:p>
            <a:pPr algn="ctr"/>
            <a:endParaRPr lang="en-US" sz="2400">
              <a:cs typeface="Arial"/>
            </a:endParaRPr>
          </a:p>
          <a:p>
            <a:pPr algn="ctr"/>
            <a:r>
              <a:rPr lang="en-US" sz="2400" b="1">
                <a:cs typeface="Arial"/>
              </a:rPr>
              <a:t>Verilog Started</a:t>
            </a:r>
            <a:endParaRPr lang="en-US" sz="2400">
              <a:cs typeface="Arial"/>
            </a:endParaRPr>
          </a:p>
        </p:txBody>
      </p:sp>
      <p:sp>
        <p:nvSpPr>
          <p:cNvPr id="8" name="Rectangle: Rounded Corners 23">
            <a:extLst>
              <a:ext uri="{FF2B5EF4-FFF2-40B4-BE49-F238E27FC236}">
                <a16:creationId xmlns:a16="http://schemas.microsoft.com/office/drawing/2014/main" id="{5494005E-7ABF-52A1-F4F9-7193D27B2C10}"/>
              </a:ext>
            </a:extLst>
          </p:cNvPr>
          <p:cNvSpPr/>
          <p:nvPr/>
        </p:nvSpPr>
        <p:spPr>
          <a:xfrm>
            <a:off x="4469226" y="3934462"/>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Standard Cell Test</a:t>
            </a:r>
          </a:p>
          <a:p>
            <a:pPr algn="ctr"/>
            <a:r>
              <a:rPr lang="en-US" sz="2400">
                <a:cs typeface="Arial"/>
              </a:rPr>
              <a:t>Cade Breeding</a:t>
            </a:r>
          </a:p>
          <a:p>
            <a:pPr algn="ctr"/>
            <a:endParaRPr lang="en-US" sz="2400">
              <a:cs typeface="Arial"/>
            </a:endParaRPr>
          </a:p>
          <a:p>
            <a:pPr algn="ctr"/>
            <a:r>
              <a:rPr lang="en-US" sz="2400" b="1">
                <a:cs typeface="Arial"/>
              </a:rPr>
              <a:t>Verilog Started</a:t>
            </a:r>
            <a:endParaRPr lang="en-US" sz="2400">
              <a:cs typeface="Arial"/>
            </a:endParaRPr>
          </a:p>
        </p:txBody>
      </p:sp>
      <p:sp>
        <p:nvSpPr>
          <p:cNvPr id="9" name="Rectangle: Rounded Corners 23">
            <a:extLst>
              <a:ext uri="{FF2B5EF4-FFF2-40B4-BE49-F238E27FC236}">
                <a16:creationId xmlns:a16="http://schemas.microsoft.com/office/drawing/2014/main" id="{BD091FF3-D8D6-2D94-3964-AE10444A285C}"/>
              </a:ext>
            </a:extLst>
          </p:cNvPr>
          <p:cNvSpPr/>
          <p:nvPr/>
        </p:nvSpPr>
        <p:spPr>
          <a:xfrm>
            <a:off x="673706" y="1417100"/>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Wishbone Test</a:t>
            </a:r>
          </a:p>
          <a:p>
            <a:pPr algn="ctr"/>
            <a:r>
              <a:rPr lang="en-US" sz="2400">
                <a:cs typeface="Arial"/>
              </a:rPr>
              <a:t>Gregory Ling</a:t>
            </a:r>
          </a:p>
          <a:p>
            <a:pPr algn="ctr"/>
            <a:endParaRPr lang="en-US" sz="2400">
              <a:cs typeface="Arial"/>
            </a:endParaRPr>
          </a:p>
          <a:p>
            <a:pPr algn="ctr"/>
            <a:r>
              <a:rPr lang="en-US" sz="2400" b="1">
                <a:cs typeface="Arial"/>
              </a:rPr>
              <a:t>Verilog Started</a:t>
            </a:r>
          </a:p>
        </p:txBody>
      </p:sp>
      <p:sp>
        <p:nvSpPr>
          <p:cNvPr id="10" name="Rectangle: Rounded Corners 23">
            <a:extLst>
              <a:ext uri="{FF2B5EF4-FFF2-40B4-BE49-F238E27FC236}">
                <a16:creationId xmlns:a16="http://schemas.microsoft.com/office/drawing/2014/main" id="{746D6080-54BB-B48E-14DC-CAF5247B1F49}"/>
              </a:ext>
            </a:extLst>
          </p:cNvPr>
          <p:cNvSpPr/>
          <p:nvPr/>
        </p:nvSpPr>
        <p:spPr>
          <a:xfrm>
            <a:off x="673706" y="3934462"/>
            <a:ext cx="3253547"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a:cs typeface="Arial"/>
              </a:rPr>
              <a:t>Custom Cell Test</a:t>
            </a:r>
          </a:p>
          <a:p>
            <a:pPr algn="ctr"/>
            <a:r>
              <a:rPr lang="en-US" sz="2400">
                <a:cs typeface="Arial"/>
              </a:rPr>
              <a:t>Gregory Ling</a:t>
            </a:r>
          </a:p>
          <a:p>
            <a:pPr algn="ctr"/>
            <a:endParaRPr lang="en-US" sz="2400">
              <a:cs typeface="Arial"/>
            </a:endParaRPr>
          </a:p>
          <a:p>
            <a:pPr algn="ctr"/>
            <a:r>
              <a:rPr lang="en-US" sz="2400" b="1">
                <a:cs typeface="Arial"/>
              </a:rPr>
              <a:t>Exploration</a:t>
            </a:r>
          </a:p>
        </p:txBody>
      </p:sp>
      <p:sp>
        <p:nvSpPr>
          <p:cNvPr id="11" name="TextBox 10">
            <a:extLst>
              <a:ext uri="{FF2B5EF4-FFF2-40B4-BE49-F238E27FC236}">
                <a16:creationId xmlns:a16="http://schemas.microsoft.com/office/drawing/2014/main" id="{7C572C26-C6F9-61AD-1213-0DA2210BF816}"/>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Conclusion</a:t>
            </a:r>
          </a:p>
        </p:txBody>
      </p:sp>
    </p:spTree>
    <p:extLst>
      <p:ext uri="{BB962C8B-B14F-4D97-AF65-F5344CB8AC3E}">
        <p14:creationId xmlns:p14="http://schemas.microsoft.com/office/powerpoint/2010/main" val="3961598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48AE-90CB-3DBD-0ADC-BB4042B77846}"/>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E4302365-74B8-F4B0-30B9-C6C5B9270765}"/>
              </a:ext>
            </a:extLst>
          </p:cNvPr>
          <p:cNvSpPr>
            <a:spLocks noGrp="1"/>
          </p:cNvSpPr>
          <p:nvPr>
            <p:ph type="body" sz="quarter" idx="11"/>
          </p:nvPr>
        </p:nvSpPr>
        <p:spPr/>
        <p:txBody>
          <a:bodyPr/>
          <a:lstStyle/>
          <a:p>
            <a:r>
              <a:rPr lang="en-US" b="0" baseline="30000" dirty="0"/>
              <a:t>[1] </a:t>
            </a:r>
            <a:r>
              <a:rPr lang="en-US" b="0" dirty="0"/>
              <a:t>https://</a:t>
            </a:r>
            <a:r>
              <a:rPr lang="en-US" b="0" dirty="0" err="1"/>
              <a:t>www.pngall.com</a:t>
            </a:r>
            <a:r>
              <a:rPr lang="en-US" b="0" dirty="0"/>
              <a:t>/microcontroller-</a:t>
            </a:r>
            <a:r>
              <a:rPr lang="en-US" b="0" dirty="0" err="1"/>
              <a:t>png</a:t>
            </a:r>
            <a:r>
              <a:rPr lang="en-US" b="0" dirty="0"/>
              <a:t>/</a:t>
            </a:r>
          </a:p>
          <a:p>
            <a:r>
              <a:rPr lang="en-US" b="0" baseline="30000" dirty="0"/>
              <a:t>[2] </a:t>
            </a:r>
            <a:r>
              <a:rPr lang="en-US" b="0" dirty="0"/>
              <a:t>https://</a:t>
            </a:r>
            <a:r>
              <a:rPr lang="en-US" b="0" dirty="0" err="1"/>
              <a:t>efabless.com</a:t>
            </a:r>
            <a:r>
              <a:rPr lang="en-US" b="0" dirty="0"/>
              <a:t>/</a:t>
            </a:r>
            <a:r>
              <a:rPr lang="en-US" b="0" dirty="0" err="1"/>
              <a:t>open_shuttle_program</a:t>
            </a:r>
            <a:endParaRPr lang="en-US" b="0" dirty="0"/>
          </a:p>
          <a:p>
            <a:r>
              <a:rPr lang="en-US" b="0" baseline="30000" dirty="0"/>
              <a:t>[3] </a:t>
            </a:r>
            <a:r>
              <a:rPr lang="en-US" b="0" dirty="0"/>
              <a:t>https://</a:t>
            </a:r>
            <a:r>
              <a:rPr lang="en-US" b="0" dirty="0" err="1"/>
              <a:t>www.zerotoasiccourse.com</a:t>
            </a:r>
            <a:r>
              <a:rPr lang="en-US" b="0" dirty="0"/>
              <a:t>/post/mpw1-bringup/</a:t>
            </a:r>
          </a:p>
          <a:p>
            <a:r>
              <a:rPr lang="en-US" b="0" baseline="30000" dirty="0"/>
              <a:t>[4] </a:t>
            </a:r>
            <a:r>
              <a:rPr lang="en-US" b="0" dirty="0"/>
              <a:t>https://</a:t>
            </a:r>
            <a:r>
              <a:rPr lang="en-US" b="0" dirty="0" err="1"/>
              <a:t>efabless.com</a:t>
            </a:r>
            <a:r>
              <a:rPr lang="en-US" b="0" dirty="0"/>
              <a:t>/</a:t>
            </a:r>
            <a:r>
              <a:rPr lang="en-US" b="0" dirty="0" err="1"/>
              <a:t>open_shuttle_program</a:t>
            </a:r>
            <a:endParaRPr lang="en-US" b="0" dirty="0">
              <a:solidFill>
                <a:srgbClr val="D9D9D9"/>
              </a:solidFill>
            </a:endParaRPr>
          </a:p>
        </p:txBody>
      </p:sp>
      <p:sp>
        <p:nvSpPr>
          <p:cNvPr id="4" name="Text Placeholder 3">
            <a:extLst>
              <a:ext uri="{FF2B5EF4-FFF2-40B4-BE49-F238E27FC236}">
                <a16:creationId xmlns:a16="http://schemas.microsoft.com/office/drawing/2014/main" id="{04A84574-939B-498E-F7F4-BCC082363DE9}"/>
              </a:ext>
            </a:extLst>
          </p:cNvPr>
          <p:cNvSpPr>
            <a:spLocks noGrp="1"/>
          </p:cNvSpPr>
          <p:nvPr>
            <p:ph type="body" sz="quarter" idx="12"/>
          </p:nvPr>
        </p:nvSpPr>
        <p:spPr/>
        <p:txBody>
          <a:bodyPr/>
          <a:lstStyle/>
          <a:p>
            <a:r>
              <a:rPr lang="en-US">
                <a:cs typeface="Arial"/>
              </a:rPr>
              <a:t>p. 44</a:t>
            </a:r>
            <a:endParaRPr lang="en-US"/>
          </a:p>
        </p:txBody>
      </p:sp>
      <p:sp>
        <p:nvSpPr>
          <p:cNvPr id="5" name="TextBox 4">
            <a:extLst>
              <a:ext uri="{FF2B5EF4-FFF2-40B4-BE49-F238E27FC236}">
                <a16:creationId xmlns:a16="http://schemas.microsoft.com/office/drawing/2014/main" id="{85265E4B-8E92-A44B-D6BE-CAC634E87B1C}"/>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Conclusion</a:t>
            </a:r>
          </a:p>
        </p:txBody>
      </p:sp>
    </p:spTree>
    <p:extLst>
      <p:ext uri="{BB962C8B-B14F-4D97-AF65-F5344CB8AC3E}">
        <p14:creationId xmlns:p14="http://schemas.microsoft.com/office/powerpoint/2010/main" val="3501685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Questions?</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1786241"/>
          </a:xfrm>
          <a:prstGeom prst="rect">
            <a:avLst/>
          </a:prstGeom>
          <a:noFill/>
          <a:ln>
            <a:noFill/>
          </a:ln>
        </p:spPr>
        <p:txBody>
          <a:bodyPr spcFirstLastPara="1" wrap="square" lIns="121900" tIns="121900" rIns="121900" bIns="121900" anchor="t" anchorCtr="0">
            <a:noAutofit/>
          </a:bodyPr>
          <a:lstStyle/>
          <a:p>
            <a:endParaRPr lang="en" sz="2500">
              <a:solidFill>
                <a:srgbClr val="999999"/>
              </a:solidFill>
              <a:latin typeface="Arial"/>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sz="2533">
              <a:solidFill>
                <a:srgbClr val="D9D9D9"/>
              </a:solidFill>
              <a:latin typeface="Arvo"/>
              <a:ea typeface="Arvo"/>
              <a:cs typeface="Arvo"/>
              <a:sym typeface="Arvo"/>
            </a:endParaRPr>
          </a:p>
          <a:p>
            <a:endParaRPr lang="en-US" sz="2533">
              <a:solidFill>
                <a:srgbClr val="D9D9D9"/>
              </a:solidFill>
              <a:latin typeface="Arvo"/>
              <a:ea typeface="Arvo"/>
              <a:cs typeface="Arvo"/>
            </a:endParaRPr>
          </a:p>
        </p:txBody>
      </p:sp>
    </p:spTree>
    <p:extLst>
      <p:ext uri="{BB962C8B-B14F-4D97-AF65-F5344CB8AC3E}">
        <p14:creationId xmlns:p14="http://schemas.microsoft.com/office/powerpoint/2010/main" val="271549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7DD6-7E56-20C8-5D17-A5C14C8453C4}"/>
              </a:ext>
            </a:extLst>
          </p:cNvPr>
          <p:cNvSpPr>
            <a:spLocks noGrp="1"/>
          </p:cNvSpPr>
          <p:nvPr>
            <p:ph type="title"/>
          </p:nvPr>
        </p:nvSpPr>
        <p:spPr/>
        <p:txBody>
          <a:bodyPr/>
          <a:lstStyle/>
          <a:p>
            <a:r>
              <a:rPr lang="en-US"/>
              <a:t>Overview</a:t>
            </a:r>
          </a:p>
        </p:txBody>
      </p:sp>
      <p:sp>
        <p:nvSpPr>
          <p:cNvPr id="3" name="Text Placeholder 2">
            <a:extLst>
              <a:ext uri="{FF2B5EF4-FFF2-40B4-BE49-F238E27FC236}">
                <a16:creationId xmlns:a16="http://schemas.microsoft.com/office/drawing/2014/main" id="{A44F137D-399E-657E-E17F-771FF45B561B}"/>
              </a:ext>
            </a:extLst>
          </p:cNvPr>
          <p:cNvSpPr>
            <a:spLocks noGrp="1"/>
          </p:cNvSpPr>
          <p:nvPr>
            <p:ph type="body" sz="quarter" idx="11"/>
          </p:nvPr>
        </p:nvSpPr>
        <p:spPr/>
        <p:txBody>
          <a:bodyPr/>
          <a:lstStyle/>
          <a:p>
            <a:pPr marL="285750" indent="-285750">
              <a:buChar char="•"/>
            </a:pPr>
            <a:r>
              <a:rPr lang="en-US" b="0"/>
              <a:t>ASIC Design</a:t>
            </a:r>
            <a:endParaRPr lang="en-US"/>
          </a:p>
          <a:p>
            <a:endParaRPr lang="en-US" b="0"/>
          </a:p>
          <a:p>
            <a:pPr marL="285750" indent="-285750">
              <a:buChar char="•"/>
            </a:pPr>
            <a:r>
              <a:rPr lang="en-US" b="0" err="1"/>
              <a:t>OpenMPW</a:t>
            </a:r>
            <a:r>
              <a:rPr lang="en-US" b="0"/>
              <a:t> (</a:t>
            </a:r>
            <a:r>
              <a:rPr lang="en-US" b="0" err="1"/>
              <a:t>eFabless</a:t>
            </a:r>
            <a:r>
              <a:rPr lang="en-US" b="0"/>
              <a:t>)</a:t>
            </a:r>
            <a:endParaRPr lang="en-US"/>
          </a:p>
          <a:p>
            <a:pPr marL="285750" indent="-285750">
              <a:buChar char="•"/>
            </a:pPr>
            <a:endParaRPr lang="en-US" b="0"/>
          </a:p>
          <a:p>
            <a:pPr marL="285750" indent="-285750">
              <a:buChar char="•"/>
            </a:pPr>
            <a:r>
              <a:rPr lang="en-US" b="0"/>
              <a:t>Open Source</a:t>
            </a:r>
            <a:endParaRPr lang="en-US" sz="2400" b="0"/>
          </a:p>
          <a:p>
            <a:pPr marL="285750" indent="-285750">
              <a:buChar char="•"/>
            </a:pPr>
            <a:endParaRPr lang="en-US" b="0"/>
          </a:p>
          <a:p>
            <a:pPr marL="285750" indent="-285750">
              <a:buChar char="•"/>
            </a:pPr>
            <a:endParaRPr lang="en-US" b="0"/>
          </a:p>
        </p:txBody>
      </p:sp>
      <p:sp>
        <p:nvSpPr>
          <p:cNvPr id="4" name="Text Placeholder 3">
            <a:extLst>
              <a:ext uri="{FF2B5EF4-FFF2-40B4-BE49-F238E27FC236}">
                <a16:creationId xmlns:a16="http://schemas.microsoft.com/office/drawing/2014/main" id="{A92DD06E-B268-2D23-584C-F4B9A07B06D8}"/>
              </a:ext>
            </a:extLst>
          </p:cNvPr>
          <p:cNvSpPr>
            <a:spLocks noGrp="1"/>
          </p:cNvSpPr>
          <p:nvPr>
            <p:ph type="body" sz="quarter" idx="12"/>
          </p:nvPr>
        </p:nvSpPr>
        <p:spPr/>
        <p:txBody>
          <a:bodyPr/>
          <a:lstStyle/>
          <a:p>
            <a:r>
              <a:rPr lang="en-US"/>
              <a:t>p. 13</a:t>
            </a:r>
          </a:p>
        </p:txBody>
      </p:sp>
      <p:grpSp>
        <p:nvGrpSpPr>
          <p:cNvPr id="10" name="Group 9">
            <a:extLst>
              <a:ext uri="{FF2B5EF4-FFF2-40B4-BE49-F238E27FC236}">
                <a16:creationId xmlns:a16="http://schemas.microsoft.com/office/drawing/2014/main" id="{5FC34184-6CAC-8802-B2B7-90919CC27F06}"/>
              </a:ext>
            </a:extLst>
          </p:cNvPr>
          <p:cNvGrpSpPr/>
          <p:nvPr/>
        </p:nvGrpSpPr>
        <p:grpSpPr>
          <a:xfrm>
            <a:off x="4165349" y="671390"/>
            <a:ext cx="12913862" cy="3142844"/>
            <a:chOff x="3868748" y="6443"/>
            <a:chExt cx="12913862" cy="3142844"/>
          </a:xfrm>
        </p:grpSpPr>
        <p:sp>
          <p:nvSpPr>
            <p:cNvPr id="7" name="TextBox 6">
              <a:extLst>
                <a:ext uri="{FF2B5EF4-FFF2-40B4-BE49-F238E27FC236}">
                  <a16:creationId xmlns:a16="http://schemas.microsoft.com/office/drawing/2014/main" id="{1CF1C30E-5C13-3114-0CE1-F625A68B3978}"/>
                </a:ext>
              </a:extLst>
            </p:cNvPr>
            <p:cNvSpPr txBox="1"/>
            <p:nvPr/>
          </p:nvSpPr>
          <p:spPr>
            <a:xfrm>
              <a:off x="11431583" y="6443"/>
              <a:ext cx="53510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1">
                      <a:lumMod val="75000"/>
                    </a:schemeClr>
                  </a:solidFill>
                  <a:cs typeface="Arial"/>
                </a:rPr>
                <a:t>[2]</a:t>
              </a:r>
            </a:p>
          </p:txBody>
        </p:sp>
        <p:pic>
          <p:nvPicPr>
            <p:cNvPr id="5" name="Picture 5">
              <a:extLst>
                <a:ext uri="{FF2B5EF4-FFF2-40B4-BE49-F238E27FC236}">
                  <a16:creationId xmlns:a16="http://schemas.microsoft.com/office/drawing/2014/main" id="{F5EBDC2D-B4D2-D2AE-2880-374F6CCAE71B}"/>
                </a:ext>
              </a:extLst>
            </p:cNvPr>
            <p:cNvPicPr>
              <a:picLocks noChangeAspect="1"/>
            </p:cNvPicPr>
            <p:nvPr/>
          </p:nvPicPr>
          <p:blipFill>
            <a:blip r:embed="rId3"/>
            <a:stretch>
              <a:fillRect/>
            </a:stretch>
          </p:blipFill>
          <p:spPr>
            <a:xfrm>
              <a:off x="3868748" y="86019"/>
              <a:ext cx="7515277" cy="3063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1" name="TextBox 20">
            <a:extLst>
              <a:ext uri="{FF2B5EF4-FFF2-40B4-BE49-F238E27FC236}">
                <a16:creationId xmlns:a16="http://schemas.microsoft.com/office/drawing/2014/main" id="{2011B553-240E-1EF9-9875-32892FEBEF08}"/>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pic>
        <p:nvPicPr>
          <p:cNvPr id="23" name="Picture 22" descr="A close-up of a circuit board&#10;&#10;Description automatically generated with low confidence">
            <a:extLst>
              <a:ext uri="{FF2B5EF4-FFF2-40B4-BE49-F238E27FC236}">
                <a16:creationId xmlns:a16="http://schemas.microsoft.com/office/drawing/2014/main" id="{CC324F0B-8616-38F1-F808-AF7609764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361" y="4029076"/>
            <a:ext cx="2690199" cy="2584579"/>
          </a:xfrm>
          <a:prstGeom prst="rect">
            <a:avLst/>
          </a:prstGeom>
        </p:spPr>
      </p:pic>
      <p:sp>
        <p:nvSpPr>
          <p:cNvPr id="24" name="TextBox 23">
            <a:extLst>
              <a:ext uri="{FF2B5EF4-FFF2-40B4-BE49-F238E27FC236}">
                <a16:creationId xmlns:a16="http://schemas.microsoft.com/office/drawing/2014/main" id="{73AD726B-4741-1975-01EF-3C44C2A5D0F0}"/>
              </a:ext>
            </a:extLst>
          </p:cNvPr>
          <p:cNvSpPr txBox="1"/>
          <p:nvPr/>
        </p:nvSpPr>
        <p:spPr>
          <a:xfrm>
            <a:off x="9076778" y="4029076"/>
            <a:ext cx="60377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1">
                    <a:lumMod val="75000"/>
                  </a:schemeClr>
                </a:solidFill>
                <a:cs typeface="Arial"/>
              </a:rPr>
              <a:t>[3]</a:t>
            </a:r>
          </a:p>
        </p:txBody>
      </p:sp>
    </p:spTree>
    <p:extLst>
      <p:ext uri="{BB962C8B-B14F-4D97-AF65-F5344CB8AC3E}">
        <p14:creationId xmlns:p14="http://schemas.microsoft.com/office/powerpoint/2010/main" val="379328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7DD6-7E56-20C8-5D17-A5C14C8453C4}"/>
              </a:ext>
            </a:extLst>
          </p:cNvPr>
          <p:cNvSpPr>
            <a:spLocks noGrp="1"/>
          </p:cNvSpPr>
          <p:nvPr>
            <p:ph type="title"/>
          </p:nvPr>
        </p:nvSpPr>
        <p:spPr/>
        <p:txBody>
          <a:bodyPr/>
          <a:lstStyle/>
          <a:p>
            <a:r>
              <a:rPr lang="en-US"/>
              <a:t>Engineering Standards</a:t>
            </a:r>
          </a:p>
        </p:txBody>
      </p:sp>
      <p:sp>
        <p:nvSpPr>
          <p:cNvPr id="3" name="Text Placeholder 2">
            <a:extLst>
              <a:ext uri="{FF2B5EF4-FFF2-40B4-BE49-F238E27FC236}">
                <a16:creationId xmlns:a16="http://schemas.microsoft.com/office/drawing/2014/main" id="{A44F137D-399E-657E-E17F-771FF45B561B}"/>
              </a:ext>
            </a:extLst>
          </p:cNvPr>
          <p:cNvSpPr>
            <a:spLocks noGrp="1"/>
          </p:cNvSpPr>
          <p:nvPr>
            <p:ph type="body" sz="quarter" idx="11"/>
          </p:nvPr>
        </p:nvSpPr>
        <p:spPr/>
        <p:txBody>
          <a:bodyPr/>
          <a:lstStyle/>
          <a:p>
            <a:pPr marL="342900" indent="-342900">
              <a:lnSpc>
                <a:spcPct val="150000"/>
              </a:lnSpc>
              <a:buFont typeface="Arial" panose="020B0604020202020204" pitchFamily="34" charset="0"/>
              <a:buChar char="•"/>
            </a:pPr>
            <a:r>
              <a:rPr lang="en-US" b="0"/>
              <a:t>IEEE 1364-2005 – IEEE Standard Verilog Hardware Description Language</a:t>
            </a:r>
          </a:p>
          <a:p>
            <a:pPr marL="342900" indent="-342900">
              <a:lnSpc>
                <a:spcPct val="150000"/>
              </a:lnSpc>
              <a:buFont typeface="Arial" panose="020B0604020202020204" pitchFamily="34" charset="0"/>
              <a:buChar char="•"/>
            </a:pPr>
            <a:r>
              <a:rPr lang="en-US" b="0"/>
              <a:t>ISO/IEC 9899:2018 – C programming language (C17)</a:t>
            </a:r>
          </a:p>
          <a:p>
            <a:pPr marL="342900" indent="-342900">
              <a:lnSpc>
                <a:spcPct val="150000"/>
              </a:lnSpc>
              <a:buFont typeface="Arial" panose="020B0604020202020204" pitchFamily="34" charset="0"/>
              <a:buChar char="•"/>
            </a:pPr>
            <a:r>
              <a:rPr lang="en-US" b="0"/>
              <a:t>TIA/EIA 232-F – RS232 (UART) Protocol</a:t>
            </a:r>
          </a:p>
          <a:p>
            <a:pPr marL="342900" indent="-342900">
              <a:lnSpc>
                <a:spcPct val="150000"/>
              </a:lnSpc>
              <a:buFont typeface="Arial" panose="020B0604020202020204" pitchFamily="34" charset="0"/>
              <a:buChar char="•"/>
            </a:pPr>
            <a:r>
              <a:rPr lang="en-US" b="0"/>
              <a:t>Serial Peripheral Interface (SPI) Protocol</a:t>
            </a:r>
          </a:p>
          <a:p>
            <a:pPr marL="342900" indent="-342900">
              <a:lnSpc>
                <a:spcPct val="150000"/>
              </a:lnSpc>
              <a:buFont typeface="Arial" panose="020B0604020202020204" pitchFamily="34" charset="0"/>
              <a:buChar char="•"/>
            </a:pPr>
            <a:r>
              <a:rPr lang="en-US" b="0"/>
              <a:t>Wishbone Bus</a:t>
            </a:r>
          </a:p>
          <a:p>
            <a:pPr marL="342900" indent="-342900">
              <a:lnSpc>
                <a:spcPct val="150000"/>
              </a:lnSpc>
              <a:buFont typeface="Arial" panose="020B0604020202020204" pitchFamily="34" charset="0"/>
              <a:buChar char="•"/>
            </a:pPr>
            <a:r>
              <a:rPr lang="en-US" b="0"/>
              <a:t>Inter-Integrated Circuit (I2C) Protocol</a:t>
            </a:r>
            <a:br>
              <a:rPr lang="en-US" b="0"/>
            </a:br>
            <a:endParaRPr lang="en-US" b="0"/>
          </a:p>
          <a:p>
            <a:pPr marL="342900" indent="-342900">
              <a:buFont typeface="Arial" panose="020B0604020202020204" pitchFamily="34" charset="0"/>
              <a:buChar char="•"/>
            </a:pPr>
            <a:endParaRPr lang="en-US" b="0"/>
          </a:p>
        </p:txBody>
      </p:sp>
      <p:sp>
        <p:nvSpPr>
          <p:cNvPr id="4" name="Text Placeholder 3">
            <a:extLst>
              <a:ext uri="{FF2B5EF4-FFF2-40B4-BE49-F238E27FC236}">
                <a16:creationId xmlns:a16="http://schemas.microsoft.com/office/drawing/2014/main" id="{A92DD06E-B268-2D23-584C-F4B9A07B06D8}"/>
              </a:ext>
            </a:extLst>
          </p:cNvPr>
          <p:cNvSpPr>
            <a:spLocks noGrp="1"/>
          </p:cNvSpPr>
          <p:nvPr>
            <p:ph type="body" sz="quarter" idx="12"/>
          </p:nvPr>
        </p:nvSpPr>
        <p:spPr/>
        <p:txBody>
          <a:bodyPr/>
          <a:lstStyle/>
          <a:p>
            <a:r>
              <a:rPr lang="en-US"/>
              <a:t>p. 15</a:t>
            </a:r>
          </a:p>
        </p:txBody>
      </p:sp>
      <p:sp>
        <p:nvSpPr>
          <p:cNvPr id="8" name="TextBox 7">
            <a:extLst>
              <a:ext uri="{FF2B5EF4-FFF2-40B4-BE49-F238E27FC236}">
                <a16:creationId xmlns:a16="http://schemas.microsoft.com/office/drawing/2014/main" id="{9D48B506-5315-603F-FA4C-C49456846CAC}"/>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spTree>
    <p:extLst>
      <p:ext uri="{BB962C8B-B14F-4D97-AF65-F5344CB8AC3E}">
        <p14:creationId xmlns:p14="http://schemas.microsoft.com/office/powerpoint/2010/main" val="299146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8512-DDF7-9E9A-9475-2F92FA7CCFFE}"/>
              </a:ext>
            </a:extLst>
          </p:cNvPr>
          <p:cNvSpPr>
            <a:spLocks noGrp="1"/>
          </p:cNvSpPr>
          <p:nvPr>
            <p:ph type="title"/>
          </p:nvPr>
        </p:nvSpPr>
        <p:spPr/>
        <p:txBody>
          <a:bodyPr/>
          <a:lstStyle/>
          <a:p>
            <a:r>
              <a:rPr lang="en-US"/>
              <a:t>Users</a:t>
            </a:r>
          </a:p>
        </p:txBody>
      </p:sp>
      <p:sp>
        <p:nvSpPr>
          <p:cNvPr id="4" name="Text Placeholder 3">
            <a:extLst>
              <a:ext uri="{FF2B5EF4-FFF2-40B4-BE49-F238E27FC236}">
                <a16:creationId xmlns:a16="http://schemas.microsoft.com/office/drawing/2014/main" id="{6EDEB087-5001-EBC9-FA1B-4550B755C4D9}"/>
              </a:ext>
            </a:extLst>
          </p:cNvPr>
          <p:cNvSpPr>
            <a:spLocks noGrp="1"/>
          </p:cNvSpPr>
          <p:nvPr>
            <p:ph type="body" sz="quarter" idx="12"/>
          </p:nvPr>
        </p:nvSpPr>
        <p:spPr/>
        <p:txBody>
          <a:bodyPr/>
          <a:lstStyle/>
          <a:p>
            <a:r>
              <a:rPr lang="en-US"/>
              <a:t>p. 16</a:t>
            </a:r>
          </a:p>
        </p:txBody>
      </p:sp>
      <p:sp>
        <p:nvSpPr>
          <p:cNvPr id="19" name="Rectangle: Rounded Corners 18">
            <a:extLst>
              <a:ext uri="{FF2B5EF4-FFF2-40B4-BE49-F238E27FC236}">
                <a16:creationId xmlns:a16="http://schemas.microsoft.com/office/drawing/2014/main" id="{9E91735E-AAAB-8CEA-7D0D-C43549A0EDCC}"/>
              </a:ext>
            </a:extLst>
          </p:cNvPr>
          <p:cNvSpPr/>
          <p:nvPr/>
        </p:nvSpPr>
        <p:spPr>
          <a:xfrm>
            <a:off x="7307126" y="1483543"/>
            <a:ext cx="2806791"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a:cs typeface="Arial"/>
              </a:rPr>
              <a:t>Research</a:t>
            </a:r>
            <a:endParaRPr lang="en-US">
              <a:cs typeface="Arial"/>
            </a:endParaRPr>
          </a:p>
          <a:p>
            <a:pPr algn="ctr"/>
            <a:r>
              <a:rPr lang="en-US" sz="2400">
                <a:cs typeface="Arial"/>
              </a:rPr>
              <a:t>Groups</a:t>
            </a:r>
            <a:endParaRPr lang="en-US">
              <a:cs typeface="Arial"/>
            </a:endParaRPr>
          </a:p>
        </p:txBody>
      </p:sp>
      <p:sp>
        <p:nvSpPr>
          <p:cNvPr id="22" name="Rectangle: Rounded Corners 21">
            <a:extLst>
              <a:ext uri="{FF2B5EF4-FFF2-40B4-BE49-F238E27FC236}">
                <a16:creationId xmlns:a16="http://schemas.microsoft.com/office/drawing/2014/main" id="{63C30A26-7CA0-FC15-E80D-C7A65010B958}"/>
              </a:ext>
            </a:extLst>
          </p:cNvPr>
          <p:cNvSpPr/>
          <p:nvPr/>
        </p:nvSpPr>
        <p:spPr>
          <a:xfrm>
            <a:off x="2045187" y="1483543"/>
            <a:ext cx="2806791"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a:cs typeface="Arial"/>
              </a:rPr>
              <a:t>Our Team</a:t>
            </a:r>
            <a:endParaRPr lang="en-US"/>
          </a:p>
        </p:txBody>
      </p:sp>
      <p:sp>
        <p:nvSpPr>
          <p:cNvPr id="23" name="Rectangle: Rounded Corners 22">
            <a:extLst>
              <a:ext uri="{FF2B5EF4-FFF2-40B4-BE49-F238E27FC236}">
                <a16:creationId xmlns:a16="http://schemas.microsoft.com/office/drawing/2014/main" id="{FC7C8936-C643-D844-1193-A6C59BEF8DC5}"/>
              </a:ext>
            </a:extLst>
          </p:cNvPr>
          <p:cNvSpPr/>
          <p:nvPr/>
        </p:nvSpPr>
        <p:spPr>
          <a:xfrm>
            <a:off x="7307126" y="3934462"/>
            <a:ext cx="2806791"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a:cs typeface="Arial"/>
              </a:rPr>
              <a:t>Open Source</a:t>
            </a:r>
          </a:p>
          <a:p>
            <a:pPr algn="ctr"/>
            <a:r>
              <a:rPr lang="en-US" sz="2400">
                <a:cs typeface="Arial"/>
              </a:rPr>
              <a:t>Community</a:t>
            </a:r>
          </a:p>
        </p:txBody>
      </p:sp>
      <p:sp>
        <p:nvSpPr>
          <p:cNvPr id="24" name="Rectangle: Rounded Corners 23">
            <a:extLst>
              <a:ext uri="{FF2B5EF4-FFF2-40B4-BE49-F238E27FC236}">
                <a16:creationId xmlns:a16="http://schemas.microsoft.com/office/drawing/2014/main" id="{019ACC27-2503-E896-B7C0-B4437E38B8A0}"/>
              </a:ext>
            </a:extLst>
          </p:cNvPr>
          <p:cNvSpPr/>
          <p:nvPr/>
        </p:nvSpPr>
        <p:spPr>
          <a:xfrm>
            <a:off x="2045187" y="3934462"/>
            <a:ext cx="2806791"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a:cs typeface="Arial"/>
              </a:rPr>
              <a:t>Future Teams</a:t>
            </a:r>
          </a:p>
        </p:txBody>
      </p:sp>
      <p:sp>
        <p:nvSpPr>
          <p:cNvPr id="5" name="TextBox 4">
            <a:extLst>
              <a:ext uri="{FF2B5EF4-FFF2-40B4-BE49-F238E27FC236}">
                <a16:creationId xmlns:a16="http://schemas.microsoft.com/office/drawing/2014/main" id="{D1E55A63-8E95-BED1-5151-316BEE360043}"/>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spTree>
    <p:extLst>
      <p:ext uri="{BB962C8B-B14F-4D97-AF65-F5344CB8AC3E}">
        <p14:creationId xmlns:p14="http://schemas.microsoft.com/office/powerpoint/2010/main" val="139357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4DC4-A16D-3191-7AB6-E77EE5266D6B}"/>
              </a:ext>
            </a:extLst>
          </p:cNvPr>
          <p:cNvSpPr>
            <a:spLocks noGrp="1"/>
          </p:cNvSpPr>
          <p:nvPr>
            <p:ph type="title"/>
          </p:nvPr>
        </p:nvSpPr>
        <p:spPr/>
        <p:txBody>
          <a:bodyPr/>
          <a:lstStyle/>
          <a:p>
            <a:r>
              <a:rPr lang="en-US"/>
              <a:t>Requirements</a:t>
            </a:r>
          </a:p>
        </p:txBody>
      </p:sp>
      <p:sp>
        <p:nvSpPr>
          <p:cNvPr id="3" name="Text Placeholder 2">
            <a:extLst>
              <a:ext uri="{FF2B5EF4-FFF2-40B4-BE49-F238E27FC236}">
                <a16:creationId xmlns:a16="http://schemas.microsoft.com/office/drawing/2014/main" id="{9B7069EA-FC4B-E10B-7DB7-A449C1FE1111}"/>
              </a:ext>
            </a:extLst>
          </p:cNvPr>
          <p:cNvSpPr>
            <a:spLocks noGrp="1"/>
          </p:cNvSpPr>
          <p:nvPr>
            <p:ph type="body" sz="quarter" idx="11"/>
          </p:nvPr>
        </p:nvSpPr>
        <p:spPr/>
        <p:txBody>
          <a:bodyPr/>
          <a:lstStyle/>
          <a:p>
            <a:pPr algn="ctr"/>
            <a:r>
              <a:rPr lang="en-US"/>
              <a:t>Explore</a:t>
            </a:r>
          </a:p>
          <a:p>
            <a:pPr algn="ctr"/>
            <a:r>
              <a:rPr lang="en-US" b="0"/>
              <a:t>Modular design to test different limits of the fabrication process</a:t>
            </a:r>
          </a:p>
          <a:p>
            <a:pPr marL="342900" indent="-342900" algn="ctr">
              <a:buChar char="•"/>
            </a:pPr>
            <a:endParaRPr lang="en-US" b="0"/>
          </a:p>
          <a:p>
            <a:pPr marL="342900" indent="-342900" algn="ctr">
              <a:buChar char="•"/>
            </a:pPr>
            <a:endParaRPr lang="en-US" b="0"/>
          </a:p>
          <a:p>
            <a:pPr algn="ctr"/>
            <a:r>
              <a:rPr lang="en-US"/>
              <a:t>Learn</a:t>
            </a:r>
            <a:endParaRPr lang="en-US" b="0"/>
          </a:p>
          <a:p>
            <a:pPr algn="ctr"/>
            <a:r>
              <a:rPr lang="en-US" b="0"/>
              <a:t>Challenge ourselves to work in new areas</a:t>
            </a:r>
            <a:endParaRPr lang="en-US"/>
          </a:p>
          <a:p>
            <a:pPr algn="ctr"/>
            <a:endParaRPr lang="en-US" b="0"/>
          </a:p>
          <a:p>
            <a:pPr algn="ctr"/>
            <a:endParaRPr lang="en-US" b="0"/>
          </a:p>
          <a:p>
            <a:pPr algn="ctr"/>
            <a:r>
              <a:rPr lang="en-US"/>
              <a:t>Bring-Up Plan</a:t>
            </a:r>
          </a:p>
          <a:p>
            <a:pPr algn="ctr"/>
            <a:r>
              <a:rPr lang="en-US" b="0"/>
              <a:t>Create a plan for a future group to test our design</a:t>
            </a:r>
            <a:endParaRPr lang="en-US"/>
          </a:p>
        </p:txBody>
      </p:sp>
      <p:sp>
        <p:nvSpPr>
          <p:cNvPr id="4" name="Text Placeholder 3">
            <a:extLst>
              <a:ext uri="{FF2B5EF4-FFF2-40B4-BE49-F238E27FC236}">
                <a16:creationId xmlns:a16="http://schemas.microsoft.com/office/drawing/2014/main" id="{B15371C7-F102-658C-7F5F-CBAF6F4BA9D8}"/>
              </a:ext>
            </a:extLst>
          </p:cNvPr>
          <p:cNvSpPr>
            <a:spLocks noGrp="1"/>
          </p:cNvSpPr>
          <p:nvPr>
            <p:ph type="body" sz="quarter" idx="12"/>
          </p:nvPr>
        </p:nvSpPr>
        <p:spPr/>
        <p:txBody>
          <a:bodyPr/>
          <a:lstStyle/>
          <a:p>
            <a:r>
              <a:rPr lang="en-US"/>
              <a:t>p. 13</a:t>
            </a:r>
          </a:p>
        </p:txBody>
      </p:sp>
      <p:sp>
        <p:nvSpPr>
          <p:cNvPr id="6" name="TextBox 5">
            <a:extLst>
              <a:ext uri="{FF2B5EF4-FFF2-40B4-BE49-F238E27FC236}">
                <a16:creationId xmlns:a16="http://schemas.microsoft.com/office/drawing/2014/main" id="{E655B3FB-2C19-1063-9171-4F05C1FD1251}"/>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spTree>
    <p:extLst>
      <p:ext uri="{BB962C8B-B14F-4D97-AF65-F5344CB8AC3E}">
        <p14:creationId xmlns:p14="http://schemas.microsoft.com/office/powerpoint/2010/main" val="108118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67C-E969-2853-B6E3-8429D197A3A4}"/>
              </a:ext>
            </a:extLst>
          </p:cNvPr>
          <p:cNvSpPr>
            <a:spLocks noGrp="1"/>
          </p:cNvSpPr>
          <p:nvPr>
            <p:ph type="title"/>
          </p:nvPr>
        </p:nvSpPr>
        <p:spPr/>
        <p:txBody>
          <a:bodyPr/>
          <a:lstStyle/>
          <a:p>
            <a:r>
              <a:rPr lang="en-US"/>
              <a:t>Constraints</a:t>
            </a:r>
          </a:p>
        </p:txBody>
      </p:sp>
      <p:sp>
        <p:nvSpPr>
          <p:cNvPr id="3" name="Text Placeholder 2">
            <a:extLst>
              <a:ext uri="{FF2B5EF4-FFF2-40B4-BE49-F238E27FC236}">
                <a16:creationId xmlns:a16="http://schemas.microsoft.com/office/drawing/2014/main" id="{73A73568-D074-02A9-A807-2159FC788A31}"/>
              </a:ext>
            </a:extLst>
          </p:cNvPr>
          <p:cNvSpPr>
            <a:spLocks noGrp="1"/>
          </p:cNvSpPr>
          <p:nvPr>
            <p:ph type="body" sz="quarter" idx="11"/>
          </p:nvPr>
        </p:nvSpPr>
        <p:spPr/>
        <p:txBody>
          <a:bodyPr/>
          <a:lstStyle/>
          <a:p>
            <a:r>
              <a:rPr lang="en-US" err="1"/>
              <a:t>eFabless</a:t>
            </a:r>
            <a:endParaRPr lang="en-US"/>
          </a:p>
          <a:p>
            <a:pPr marL="342900" indent="-342900">
              <a:buChar char="•"/>
            </a:pPr>
            <a:r>
              <a:rPr lang="en-US" b="0"/>
              <a:t>10 mm</a:t>
            </a:r>
            <a:r>
              <a:rPr lang="en-US" b="0" baseline="30000"/>
              <a:t>2</a:t>
            </a:r>
            <a:r>
              <a:rPr lang="en-US" b="0"/>
              <a:t> user area</a:t>
            </a:r>
          </a:p>
          <a:p>
            <a:pPr marL="342900" indent="-342900">
              <a:buChar char="•"/>
            </a:pPr>
            <a:r>
              <a:rPr lang="en-US" b="0" err="1"/>
              <a:t>SkyWater</a:t>
            </a:r>
            <a:r>
              <a:rPr lang="en-US" b="0"/>
              <a:t> 130 nm fabrication process</a:t>
            </a:r>
          </a:p>
          <a:p>
            <a:pPr marL="342900" indent="-342900">
              <a:buFont typeface="Arial"/>
              <a:buChar char="•"/>
            </a:pPr>
            <a:r>
              <a:rPr lang="en-US" b="0"/>
              <a:t>Verilog</a:t>
            </a:r>
          </a:p>
          <a:p>
            <a:pPr marL="342900" indent="-342900">
              <a:buFont typeface="Arial"/>
              <a:buChar char="•"/>
            </a:pPr>
            <a:r>
              <a:rPr lang="en-US" b="0"/>
              <a:t>Specific folder structure</a:t>
            </a:r>
          </a:p>
          <a:p>
            <a:pPr marL="342900" indent="-342900">
              <a:buFont typeface="Arial,Sans-Serif"/>
              <a:buChar char="•"/>
            </a:pPr>
            <a:r>
              <a:rPr lang="en-US" b="0"/>
              <a:t>MPW Precheck</a:t>
            </a:r>
          </a:p>
          <a:p>
            <a:pPr marL="342900" indent="-342900">
              <a:buFont typeface="Arial,Sans-Serif"/>
              <a:buChar char="•"/>
            </a:pPr>
            <a:r>
              <a:rPr lang="en-US" b="0"/>
              <a:t>Open-source repository</a:t>
            </a:r>
          </a:p>
          <a:p>
            <a:pPr marL="342900" indent="-342900">
              <a:buChar char="•"/>
            </a:pPr>
            <a:endParaRPr lang="en-US" b="0"/>
          </a:p>
        </p:txBody>
      </p:sp>
      <p:sp>
        <p:nvSpPr>
          <p:cNvPr id="4" name="Text Placeholder 3">
            <a:extLst>
              <a:ext uri="{FF2B5EF4-FFF2-40B4-BE49-F238E27FC236}">
                <a16:creationId xmlns:a16="http://schemas.microsoft.com/office/drawing/2014/main" id="{DCF48128-B8FC-E4B1-A656-DE12F51DD840}"/>
              </a:ext>
            </a:extLst>
          </p:cNvPr>
          <p:cNvSpPr>
            <a:spLocks noGrp="1"/>
          </p:cNvSpPr>
          <p:nvPr>
            <p:ph type="body" sz="quarter" idx="12"/>
          </p:nvPr>
        </p:nvSpPr>
        <p:spPr/>
        <p:txBody>
          <a:bodyPr/>
          <a:lstStyle/>
          <a:p>
            <a:r>
              <a:rPr lang="en-US"/>
              <a:t>pp. 13-15</a:t>
            </a:r>
          </a:p>
        </p:txBody>
      </p:sp>
      <p:grpSp>
        <p:nvGrpSpPr>
          <p:cNvPr id="5" name="Group 4">
            <a:extLst>
              <a:ext uri="{FF2B5EF4-FFF2-40B4-BE49-F238E27FC236}">
                <a16:creationId xmlns:a16="http://schemas.microsoft.com/office/drawing/2014/main" id="{19B2F041-04D5-532D-5BA6-22CB5F563FDF}"/>
              </a:ext>
            </a:extLst>
          </p:cNvPr>
          <p:cNvGrpSpPr/>
          <p:nvPr/>
        </p:nvGrpSpPr>
        <p:grpSpPr>
          <a:xfrm>
            <a:off x="6506786" y="773905"/>
            <a:ext cx="9979300" cy="5664978"/>
            <a:chOff x="4222074" y="558219"/>
            <a:chExt cx="10133321" cy="5835212"/>
          </a:xfrm>
        </p:grpSpPr>
        <p:pic>
          <p:nvPicPr>
            <p:cNvPr id="6" name="Picture 8" descr="Chart, treemap chart&#10;&#10;Description automatically generated">
              <a:extLst>
                <a:ext uri="{FF2B5EF4-FFF2-40B4-BE49-F238E27FC236}">
                  <a16:creationId xmlns:a16="http://schemas.microsoft.com/office/drawing/2014/main" id="{0B5AC366-B928-C21C-C020-8E2252EC249E}"/>
                </a:ext>
              </a:extLst>
            </p:cNvPr>
            <p:cNvPicPr>
              <a:picLocks noChangeAspect="1"/>
            </p:cNvPicPr>
            <p:nvPr/>
          </p:nvPicPr>
          <p:blipFill>
            <a:blip r:embed="rId3"/>
            <a:stretch>
              <a:fillRect/>
            </a:stretch>
          </p:blipFill>
          <p:spPr>
            <a:xfrm>
              <a:off x="4222074" y="558219"/>
              <a:ext cx="4782294" cy="5835212"/>
            </a:xfrm>
            <a:prstGeom prst="rect">
              <a:avLst/>
            </a:prstGeom>
          </p:spPr>
        </p:pic>
        <p:sp>
          <p:nvSpPr>
            <p:cNvPr id="7" name="TextBox 6">
              <a:extLst>
                <a:ext uri="{FF2B5EF4-FFF2-40B4-BE49-F238E27FC236}">
                  <a16:creationId xmlns:a16="http://schemas.microsoft.com/office/drawing/2014/main" id="{432C5475-F909-DE67-05AC-01E71B882E5B}"/>
                </a:ext>
              </a:extLst>
            </p:cNvPr>
            <p:cNvSpPr txBox="1"/>
            <p:nvPr/>
          </p:nvSpPr>
          <p:spPr>
            <a:xfrm>
              <a:off x="9004368" y="596850"/>
              <a:ext cx="53510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1">
                      <a:lumMod val="75000"/>
                    </a:schemeClr>
                  </a:solidFill>
                  <a:cs typeface="Arial"/>
                </a:rPr>
                <a:t>[4]</a:t>
              </a:r>
            </a:p>
          </p:txBody>
        </p:sp>
      </p:grpSp>
      <p:sp>
        <p:nvSpPr>
          <p:cNvPr id="9" name="TextBox 8">
            <a:extLst>
              <a:ext uri="{FF2B5EF4-FFF2-40B4-BE49-F238E27FC236}">
                <a16:creationId xmlns:a16="http://schemas.microsoft.com/office/drawing/2014/main" id="{4D1D40A5-B304-FF57-9C30-2214E68C9B62}"/>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spTree>
    <p:extLst>
      <p:ext uri="{BB962C8B-B14F-4D97-AF65-F5344CB8AC3E}">
        <p14:creationId xmlns:p14="http://schemas.microsoft.com/office/powerpoint/2010/main" val="235939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1C3E-03E9-FF20-DBF5-C49E605459A2}"/>
              </a:ext>
            </a:extLst>
          </p:cNvPr>
          <p:cNvSpPr>
            <a:spLocks noGrp="1"/>
          </p:cNvSpPr>
          <p:nvPr>
            <p:ph type="title"/>
          </p:nvPr>
        </p:nvSpPr>
        <p:spPr/>
        <p:txBody>
          <a:bodyPr/>
          <a:lstStyle/>
          <a:p>
            <a:r>
              <a:rPr lang="en-US"/>
              <a:t>Market Survey</a:t>
            </a:r>
          </a:p>
        </p:txBody>
      </p:sp>
      <p:sp>
        <p:nvSpPr>
          <p:cNvPr id="3" name="Text Placeholder 2">
            <a:extLst>
              <a:ext uri="{FF2B5EF4-FFF2-40B4-BE49-F238E27FC236}">
                <a16:creationId xmlns:a16="http://schemas.microsoft.com/office/drawing/2014/main" id="{7EA9AB0B-A779-BE37-638E-179F7C5BA050}"/>
              </a:ext>
            </a:extLst>
          </p:cNvPr>
          <p:cNvSpPr>
            <a:spLocks noGrp="1"/>
          </p:cNvSpPr>
          <p:nvPr>
            <p:ph type="body" sz="quarter" idx="11"/>
          </p:nvPr>
        </p:nvSpPr>
        <p:spPr>
          <a:xfrm>
            <a:off x="415598" y="1536634"/>
            <a:ext cx="11360801" cy="3012615"/>
          </a:xfrm>
        </p:spPr>
        <p:txBody>
          <a:bodyPr/>
          <a:lstStyle/>
          <a:p>
            <a:r>
              <a:rPr lang="en-US" dirty="0"/>
              <a:t>Production Run</a:t>
            </a:r>
          </a:p>
          <a:p>
            <a:pPr marL="342900" indent="-342900">
              <a:buFont typeface="Arial,Sans-Serif"/>
              <a:buChar char="•"/>
            </a:pPr>
            <a:r>
              <a:rPr lang="en-US" b="0" dirty="0"/>
              <a:t>~$1M for full ASIC</a:t>
            </a:r>
            <a:endParaRPr lang="en-US" b="0" baseline="30000" dirty="0"/>
          </a:p>
          <a:p>
            <a:endParaRPr lang="en-US" b="0" dirty="0"/>
          </a:p>
          <a:p>
            <a:r>
              <a:rPr lang="en-US" dirty="0"/>
              <a:t>Multi-Project Wafer</a:t>
            </a:r>
            <a:endParaRPr lang="en-US" b="0" dirty="0"/>
          </a:p>
          <a:p>
            <a:pPr marL="342900" indent="-342900">
              <a:buFont typeface="Arial"/>
              <a:buChar char="•"/>
            </a:pPr>
            <a:r>
              <a:rPr lang="en-US" b="0" dirty="0" err="1"/>
              <a:t>OpenMPW</a:t>
            </a:r>
            <a:r>
              <a:rPr lang="en-US" b="0" dirty="0"/>
              <a:t> – </a:t>
            </a:r>
            <a:r>
              <a:rPr lang="en-US" b="0" dirty="0" err="1"/>
              <a:t>eFabless</a:t>
            </a:r>
            <a:r>
              <a:rPr lang="en-US" b="0" dirty="0"/>
              <a:t>, open-source, funded by Google</a:t>
            </a:r>
          </a:p>
          <a:p>
            <a:pPr marL="342900" indent="-342900">
              <a:buChar char="•"/>
            </a:pPr>
            <a:r>
              <a:rPr lang="en-US" b="0" dirty="0" err="1"/>
              <a:t>ChipIgnite</a:t>
            </a:r>
            <a:r>
              <a:rPr lang="en-US" b="0" dirty="0"/>
              <a:t> – </a:t>
            </a:r>
            <a:r>
              <a:rPr lang="en-US" b="0" dirty="0" err="1"/>
              <a:t>eFabless</a:t>
            </a:r>
            <a:r>
              <a:rPr lang="en-US" b="0" dirty="0"/>
              <a:t>, paid ($9,750/project, 10mm</a:t>
            </a:r>
            <a:r>
              <a:rPr lang="en-US" b="0" baseline="30000" dirty="0"/>
              <a:t>2</a:t>
            </a:r>
            <a:r>
              <a:rPr lang="en-US" b="0" dirty="0"/>
              <a:t>, 4-5 months)</a:t>
            </a:r>
            <a:endParaRPr lang="en-US" sz="1600" b="0" baseline="30000" dirty="0"/>
          </a:p>
          <a:p>
            <a:pPr marL="342900" indent="-342900">
              <a:buChar char="•"/>
            </a:pPr>
            <a:r>
              <a:rPr lang="en-US" b="0" dirty="0"/>
              <a:t>Muse Semiconductor – TSMC, paid ($1,250/mm</a:t>
            </a:r>
            <a:r>
              <a:rPr lang="en-US" b="0" baseline="30000" dirty="0"/>
              <a:t>2</a:t>
            </a:r>
            <a:r>
              <a:rPr lang="en-US" b="0" dirty="0"/>
              <a:t>, 42 days)</a:t>
            </a:r>
            <a:endParaRPr lang="en-US" sz="1600" b="0" baseline="30000" dirty="0"/>
          </a:p>
          <a:p>
            <a:endParaRPr lang="en-US" b="0" dirty="0"/>
          </a:p>
          <a:p>
            <a:endParaRPr lang="en-US" b="0" dirty="0"/>
          </a:p>
        </p:txBody>
      </p:sp>
      <p:sp>
        <p:nvSpPr>
          <p:cNvPr id="4" name="Text Placeholder 3">
            <a:extLst>
              <a:ext uri="{FF2B5EF4-FFF2-40B4-BE49-F238E27FC236}">
                <a16:creationId xmlns:a16="http://schemas.microsoft.com/office/drawing/2014/main" id="{861DF4DC-6B8B-77F6-FB62-857B1263799F}"/>
              </a:ext>
            </a:extLst>
          </p:cNvPr>
          <p:cNvSpPr>
            <a:spLocks noGrp="1"/>
          </p:cNvSpPr>
          <p:nvPr>
            <p:ph type="body" sz="quarter" idx="12"/>
          </p:nvPr>
        </p:nvSpPr>
        <p:spPr/>
        <p:txBody>
          <a:bodyPr/>
          <a:lstStyle/>
          <a:p>
            <a:r>
              <a:rPr lang="en-US" dirty="0"/>
              <a:t>p. 17</a:t>
            </a:r>
          </a:p>
        </p:txBody>
      </p:sp>
      <p:sp>
        <p:nvSpPr>
          <p:cNvPr id="5" name="TextBox 4">
            <a:extLst>
              <a:ext uri="{FF2B5EF4-FFF2-40B4-BE49-F238E27FC236}">
                <a16:creationId xmlns:a16="http://schemas.microsoft.com/office/drawing/2014/main" id="{E782237A-E737-C06D-1B2E-2D2F54CC6F07}"/>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spTree>
    <p:extLst>
      <p:ext uri="{BB962C8B-B14F-4D97-AF65-F5344CB8AC3E}">
        <p14:creationId xmlns:p14="http://schemas.microsoft.com/office/powerpoint/2010/main" val="399725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Design</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4423979" cy="1786241"/>
          </a:xfrm>
          <a:prstGeom prst="rect">
            <a:avLst/>
          </a:prstGeom>
          <a:noFill/>
          <a:ln>
            <a:noFill/>
          </a:ln>
        </p:spPr>
        <p:txBody>
          <a:bodyPr spcFirstLastPara="1" wrap="square" lIns="121900" tIns="121900" rIns="121900" bIns="121900" anchor="t" anchorCtr="0">
            <a:noAutofit/>
          </a:bodyPr>
          <a:lstStyle/>
          <a:p>
            <a:r>
              <a:rPr lang="en" sz="2500">
                <a:solidFill>
                  <a:srgbClr val="999999"/>
                </a:solidFill>
                <a:latin typeface="Arial"/>
                <a:ea typeface="Arvo"/>
                <a:cs typeface="Arial"/>
              </a:rPr>
              <a:t>Functional Modules</a:t>
            </a:r>
            <a:endParaRPr lang="en-US"/>
          </a:p>
          <a:p>
            <a:r>
              <a:rPr lang="en" sz="2500">
                <a:solidFill>
                  <a:srgbClr val="999999"/>
                </a:solidFill>
                <a:latin typeface="Arial"/>
                <a:cs typeface="Arial"/>
              </a:rPr>
              <a:t>Top Level Design </a:t>
            </a:r>
            <a:endParaRPr lang="en"/>
          </a:p>
          <a:p>
            <a:r>
              <a:rPr lang="en" sz="2500">
                <a:solidFill>
                  <a:srgbClr val="999999"/>
                </a:solidFill>
                <a:latin typeface="Arial"/>
                <a:cs typeface="Arial"/>
              </a:rPr>
              <a:t>Potential Risks</a:t>
            </a:r>
            <a:endParaRPr lang="en"/>
          </a:p>
          <a:p>
            <a:r>
              <a:rPr lang="en" sz="2500">
                <a:solidFill>
                  <a:srgbClr val="999999"/>
                </a:solidFill>
                <a:latin typeface="Arial"/>
                <a:cs typeface="Arial"/>
              </a:rPr>
              <a:t>Resource Cost Estimate</a:t>
            </a:r>
            <a:endParaRPr lang="en"/>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lang="en-US" sz="2533">
              <a:solidFill>
                <a:srgbClr val="D9D9D9"/>
              </a:solidFill>
              <a:latin typeface="Arvo"/>
              <a:ea typeface="Arvo"/>
              <a:cs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074F08EF-832D-EA14-0827-3E58E7E518C7}"/>
              </a:ext>
            </a:extLst>
          </p:cNvPr>
          <p:cNvSpPr txBox="1"/>
          <p:nvPr/>
        </p:nvSpPr>
        <p:spPr>
          <a:xfrm>
            <a:off x="2250897" y="3771809"/>
            <a:ext cx="1696298" cy="477054"/>
          </a:xfrm>
          <a:prstGeom prst="rect">
            <a:avLst/>
          </a:prstGeom>
          <a:noFill/>
        </p:spPr>
        <p:txBody>
          <a:bodyPr wrap="none" rtlCol="0">
            <a:spAutoFit/>
          </a:bodyPr>
          <a:lstStyle/>
          <a:p>
            <a:pPr algn="ctr"/>
            <a:r>
              <a:rPr lang="en-US" sz="2500">
                <a:solidFill>
                  <a:schemeClr val="tx2">
                    <a:lumMod val="75000"/>
                  </a:schemeClr>
                </a:solidFill>
                <a:latin typeface="Arial"/>
                <a:cs typeface="Arial"/>
              </a:rPr>
              <a:t>Will Galles</a:t>
            </a:r>
          </a:p>
        </p:txBody>
      </p:sp>
    </p:spTree>
    <p:extLst>
      <p:ext uri="{BB962C8B-B14F-4D97-AF65-F5344CB8AC3E}">
        <p14:creationId xmlns:p14="http://schemas.microsoft.com/office/powerpoint/2010/main" val="30165827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F9807EAE6E9A4ABD01EE96E1A5A618" ma:contentTypeVersion="14" ma:contentTypeDescription="Create a new document." ma:contentTypeScope="" ma:versionID="036be7b852c73c081cbad699ff9c3798">
  <xsd:schema xmlns:xsd="http://www.w3.org/2001/XMLSchema" xmlns:xs="http://www.w3.org/2001/XMLSchema" xmlns:p="http://schemas.microsoft.com/office/2006/metadata/properties" xmlns:ns2="df22aca0-702f-409b-b6c4-3806553bb646" xmlns:ns3="ddbbbe1a-0c95-4b65-88b9-f9399cb8823a" targetNamespace="http://schemas.microsoft.com/office/2006/metadata/properties" ma:root="true" ma:fieldsID="0c35a1c909bb35598e06c864c73c34bc" ns2:_="" ns3:_="">
    <xsd:import namespace="df22aca0-702f-409b-b6c4-3806553bb646"/>
    <xsd:import namespace="ddbbbe1a-0c95-4b65-88b9-f9399cb8823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22aca0-702f-409b-b6c4-3806553bb6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de203d1-7cfb-462f-9308-eb621c314a9e"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bbbe1a-0c95-4b65-88b9-f9399cb8823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f9ebdbb-7100-4103-817f-30b832cd4d2a}" ma:internalName="TaxCatchAll" ma:showField="CatchAllData" ma:web="ddbbbe1a-0c95-4b65-88b9-f9399cb8823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bbbe1a-0c95-4b65-88b9-f9399cb8823a" xsi:nil="true"/>
    <lcf76f155ced4ddcb4097134ff3c332f xmlns="df22aca0-702f-409b-b6c4-3806553bb6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885E7C-4C33-47A5-894A-4B1BDAC4EF53}">
  <ds:schemaRefs>
    <ds:schemaRef ds:uri="ddbbbe1a-0c95-4b65-88b9-f9399cb8823a"/>
    <ds:schemaRef ds:uri="df22aca0-702f-409b-b6c4-3806553bb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962B29-C9D7-4FCC-BE65-9499C875F1FC}">
  <ds:schemaRefs>
    <ds:schemaRef ds:uri="http://schemas.microsoft.com/sharepoint/v3/contenttype/forms"/>
  </ds:schemaRefs>
</ds:datastoreItem>
</file>

<file path=customXml/itemProps3.xml><?xml version="1.0" encoding="utf-8"?>
<ds:datastoreItem xmlns:ds="http://schemas.openxmlformats.org/officeDocument/2006/customXml" ds:itemID="{7F8B1233-8F90-41E0-B463-9761EF03A33F}">
  <ds:schemaRefs>
    <ds:schemaRef ds:uri="ddbbbe1a-0c95-4b65-88b9-f9399cb8823a"/>
    <ds:schemaRef ds:uri="df22aca0-702f-409b-b6c4-3806553bb6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2083</Words>
  <Application>Microsoft Macintosh PowerPoint</Application>
  <PresentationFormat>Widescreen</PresentationFormat>
  <Paragraphs>436</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Arial,Sans-Serif</vt:lpstr>
      <vt:lpstr>Arvo</vt:lpstr>
      <vt:lpstr>Barlow Condensed</vt:lpstr>
      <vt:lpstr>Calibri</vt:lpstr>
      <vt:lpstr>Calibri,Sans-Serif</vt:lpstr>
      <vt:lpstr>CIDFont+F1</vt:lpstr>
      <vt:lpstr>Simple Light</vt:lpstr>
      <vt:lpstr>Digital ASIC Design Faculty Panel Presentation  </vt:lpstr>
      <vt:lpstr>Introduction</vt:lpstr>
      <vt:lpstr>Overview</vt:lpstr>
      <vt:lpstr>Engineering Standards</vt:lpstr>
      <vt:lpstr>Users</vt:lpstr>
      <vt:lpstr>Requirements</vt:lpstr>
      <vt:lpstr>Constraints</vt:lpstr>
      <vt:lpstr>Market Survey</vt:lpstr>
      <vt:lpstr>Design</vt:lpstr>
      <vt:lpstr>Module Overview</vt:lpstr>
      <vt:lpstr>Backdoor SPI Module</vt:lpstr>
      <vt:lpstr>Voice Road Noise Isolation Module (DSP)</vt:lpstr>
      <vt:lpstr>Top Level Design </vt:lpstr>
      <vt:lpstr>Potential Risks</vt:lpstr>
      <vt:lpstr>Resource Cost Estimate</vt:lpstr>
      <vt:lpstr>Testing</vt:lpstr>
      <vt:lpstr>Platforms Used</vt:lpstr>
      <vt:lpstr>Test Plan</vt:lpstr>
      <vt:lpstr>Testing Thus Far – Adder, Standard Cell</vt:lpstr>
      <vt:lpstr>Testing Thus Far – Backdoor SPI, Shift Out Register</vt:lpstr>
      <vt:lpstr>Future Implementation</vt:lpstr>
      <vt:lpstr>Milestones and Schedule</vt:lpstr>
      <vt:lpstr>Next Steps</vt:lpstr>
      <vt:lpstr>Conclusion</vt:lpstr>
      <vt:lpstr>Current Status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Ling, Gregory</cp:lastModifiedBy>
  <cp:revision>1</cp:revision>
  <dcterms:created xsi:type="dcterms:W3CDTF">2013-07-15T20:26:40Z</dcterms:created>
  <dcterms:modified xsi:type="dcterms:W3CDTF">2023-05-04T13:06:00Z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0x01010031F9807EAE6E9A4ABD01EE96E1A5A618</vt:lpwstr>
  </property>
  <property fmtid="{D5CDD505-2E9C-101B-9397-08002B2CF9AE}" pid="3" name="MediaServiceImageTags">
    <vt:lpwstr/>
  </property>
</Properties>
</file>